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7" r:id="rId3"/>
    <p:sldId id="259" r:id="rId4"/>
    <p:sldId id="261" r:id="rId5"/>
    <p:sldId id="262" r:id="rId6"/>
    <p:sldId id="263" r:id="rId7"/>
    <p:sldId id="265" r:id="rId8"/>
    <p:sldId id="27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CDE"/>
    <a:srgbClr val="54ABD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7" d="100"/>
          <a:sy n="77" d="100"/>
        </p:scale>
        <p:origin x="-8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591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62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22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374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2671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881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3972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752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505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605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046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4ABD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4288D-7791-4FD3-A6D2-F2C3E4451A7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D8D24-2295-459A-80B3-9FA5B6F0D1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939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ородское бюджетное дошкольное образовательное учреждение компенсирующего вида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детский сад  №21 </a:t>
            </a:r>
            <a:r>
              <a:rPr lang="ru-RU" sz="2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Колпинского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  <a:b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г. Санкт-Петербурга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172819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«ЗИМУЮЩИЕ ПТИЦЫ»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2400" dirty="0" smtClean="0"/>
              <a:t>                                                </a:t>
            </a:r>
            <a:endParaRPr lang="ru-RU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716016" y="414908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Воспитатель Ковальчук  Т.А.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7744" y="6093296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Санкт-Петербург 2015 г.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 advClick="0" advTm="7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6529" y="1484784"/>
            <a:ext cx="8210966" cy="24314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Задачи:</a:t>
            </a:r>
          </a:p>
          <a:p>
            <a:pPr algn="ctr"/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Закрепление представления о зимующих птицах.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Расширение словарного запаса по теме «Зимующие птицы»</a:t>
            </a:r>
          </a:p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(снегирь, ворона, синица, воробей, голубь, кормить, </a:t>
            </a:r>
          </a:p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голодный, помогать, кормушка, крыло, хвост, клюв).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74802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5" y="1484784"/>
            <a:ext cx="842493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Цели:</a:t>
            </a:r>
          </a:p>
          <a:p>
            <a:pPr algn="ctr"/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Формирование навыков сотрудничества, взаимопонимания, доброжелательности, самостоятельности.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Воспитание любви и бережного отношения к природе.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7421226"/>
      </p:ext>
    </p:extLst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delayfoto.ru/wp-content/uploads/2012/11/%D0%B7%D0%B8%D0%BC%D0%B0-2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8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1" y="871319"/>
            <a:ext cx="6912338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 наступлением зимы многие птицы </a:t>
            </a:r>
          </a:p>
          <a:p>
            <a:r>
              <a:rPr lang="ru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покидают родные края. Однако, немало </a:t>
            </a:r>
          </a:p>
          <a:p>
            <a:r>
              <a:rPr lang="ru-RU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из них остается зимовать вместе с нами… Как называют  этих птиц? </a:t>
            </a:r>
          </a:p>
          <a:p>
            <a:endParaRPr lang="ru-RU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5883873"/>
      </p:ext>
    </p:extLst>
  </p:cSld>
  <p:clrMapOvr>
    <a:masterClrMapping/>
  </p:clrMapOvr>
  <p:transition spd="slow" advClick="0" advTm="1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7113" y="692694"/>
            <a:ext cx="61750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Зимующие птицы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://grib-oxota.ru/wp-content/uploads/2013/04/s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3333750" cy="20478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6" name="Прямоугольник 5"/>
          <p:cNvSpPr/>
          <p:nvPr/>
        </p:nvSpPr>
        <p:spPr>
          <a:xfrm>
            <a:off x="4211960" y="1700808"/>
            <a:ext cx="4535070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Летом синицы питаются только насекомыми. Зимой насекомые прячутся, и птичкам приходится плохо, зимой они прилетают к нашим домам за помощью. Они будут клевать всё, что дадите: зерно, крупу, крошки хлеба, кусочки мяса, несолёного сала. 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3789630"/>
      </p:ext>
    </p:extLst>
  </p:cSld>
  <p:clrMapOvr>
    <a:masterClrMapping/>
  </p:clrMapOvr>
  <p:transition spd="slow" advClick="0" advTm="1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20580" y="1695427"/>
            <a:ext cx="4535070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Снегирь чуть крупнее воробья, очень плотного сложения, сверху голубовато-серая с чёрной шапочкой, подбородком, крыльями и хвостом, белыми надхвостьем и полосой на крыле, щёки и грудь у самцов красные или красно-розовые.</a:t>
            </a:r>
          </a:p>
        </p:txBody>
      </p:sp>
      <p:pic>
        <p:nvPicPr>
          <p:cNvPr id="4098" name="Picture 2" descr="http://pics.livejournal.com/ulitka_kg/pic/000ap7y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87968"/>
            <a:ext cx="3839790" cy="20944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Прямоугольник 6"/>
          <p:cNvSpPr/>
          <p:nvPr/>
        </p:nvSpPr>
        <p:spPr>
          <a:xfrm>
            <a:off x="611560" y="692696"/>
            <a:ext cx="55261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Зимующие птицы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2207245"/>
      </p:ext>
    </p:extLst>
  </p:cSld>
  <p:clrMapOvr>
    <a:masterClrMapping/>
  </p:clrMapOvr>
  <p:transition spd="slow" advClick="0" advTm="1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26420" y="1534242"/>
            <a:ext cx="4535070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Летом пёстрые дятлы питаются древесными насекомыми, а зимой – семенами хвойных деревьев. Весной дятел пьёт берёзовый сок. Это одна из очень полезных птиц наших лесов: работает круглый год по уничтожению вредителей.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692694"/>
            <a:ext cx="55261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Зимующие птицы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дяте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731411"/>
            <a:ext cx="3126396" cy="445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39202827"/>
      </p:ext>
    </p:extLst>
  </p:cSld>
  <p:clrMapOvr>
    <a:masterClrMapping/>
  </p:clrMapOvr>
  <p:transition spd="slow" advClick="0" advTm="1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Зимующие птицы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Picture 8" descr="Проходной балл 2014 сорока картинки для детей Поступаем вмес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12776"/>
            <a:ext cx="3816424" cy="3888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5076056" y="1556792"/>
            <a:ext cx="302433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>У сороки чёрная </a:t>
            </a:r>
            <a:r>
              <a:rPr lang="ru-RU" sz="2000" b="1" dirty="0" smtClean="0">
                <a:solidFill>
                  <a:schemeClr val="bg1"/>
                </a:solidFill>
              </a:rPr>
              <a:t>голова, спинка, крылья с синеватым отливом, хвост с зеленым оттенком, живот и полоски на плечах белые</a:t>
            </a:r>
            <a:r>
              <a:rPr lang="ru-RU" sz="2000" b="1" dirty="0" smtClean="0">
                <a:solidFill>
                  <a:schemeClr val="bg1"/>
                </a:solidFill>
              </a:rPr>
              <a:t>.</a:t>
            </a:r>
            <a:r>
              <a:rPr lang="ru-RU" sz="2000" b="1" dirty="0" smtClean="0">
                <a:solidFill>
                  <a:schemeClr val="bg1"/>
                </a:solidFill>
              </a:rPr>
              <a:t> В народе сороку кличут «белобокой». В полёте отчётливо заметно, что у этой чёрно-белой птицы сверкают снежной белизной бока.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692694"/>
            <a:ext cx="681981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Постройте кормушки!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http://www.barbariki.ru/images/feeder/2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67544" y="1911432"/>
            <a:ext cx="2592288" cy="199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124" name="Picture 4" descr="http://4gazon.ru/wp-content/uploads/2013/07/kormushka-dlya-ptic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38512" y="1659135"/>
            <a:ext cx="2254651" cy="24949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126" name="Picture 6" descr="http://img0.liveinternet.ru/images/attach/c/4/82/447/82447664_00062783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966875" y="4007906"/>
            <a:ext cx="2669021" cy="19529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130" name="Picture 10" descr="http://500ptiz.ru/wp-content/uploads/2011/11/kormushki_birds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238512" y="4154130"/>
            <a:ext cx="2306949" cy="20431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128" name="Picture 8" descr="http://xn----8sbiecm6bhdx8i.xn--p1ai/sites/default/files/kormushka_butilka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4351" y="3460934"/>
            <a:ext cx="2297661" cy="1559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0" name="Прямоугольник 9"/>
          <p:cNvSpPr/>
          <p:nvPr/>
        </p:nvSpPr>
        <p:spPr>
          <a:xfrm>
            <a:off x="5724128" y="1534242"/>
            <a:ext cx="2837362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морозы птицы с радостью полакомятся кормом, оставленным людьми в кормушках. Это поможет им пережить сильные холода.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0615673"/>
      </p:ext>
    </p:extLst>
  </p:cSld>
  <p:clrMapOvr>
    <a:masterClrMapping/>
  </p:clrMapOvr>
  <p:transition spd="slow" advClick="0" advTm="17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311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Городское бюджетное дошкольное образовательное учреждение компенсирующего вида  детский сад  №21 Колпинского района  г. Санкт-Петербурга</vt:lpstr>
      <vt:lpstr>Слайд 2</vt:lpstr>
      <vt:lpstr>Слайд 3</vt:lpstr>
      <vt:lpstr>Слайд 4</vt:lpstr>
      <vt:lpstr>Слайд 5</vt:lpstr>
      <vt:lpstr>Слайд 6</vt:lpstr>
      <vt:lpstr>Слайд 7</vt:lpstr>
      <vt:lpstr>Зимующие птицы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Sergei</dc:creator>
  <cp:lastModifiedBy>RePack by SPecialiST</cp:lastModifiedBy>
  <cp:revision>56</cp:revision>
  <dcterms:created xsi:type="dcterms:W3CDTF">2013-11-30T07:31:00Z</dcterms:created>
  <dcterms:modified xsi:type="dcterms:W3CDTF">2015-02-24T12:22:07Z</dcterms:modified>
</cp:coreProperties>
</file>