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15"/>
  </p:notesMasterIdLst>
  <p:sldIdLst>
    <p:sldId id="259" r:id="rId3"/>
    <p:sldId id="265" r:id="rId4"/>
    <p:sldId id="266" r:id="rId5"/>
    <p:sldId id="267" r:id="rId6"/>
    <p:sldId id="270" r:id="rId7"/>
    <p:sldId id="272" r:id="rId8"/>
    <p:sldId id="274" r:id="rId9"/>
    <p:sldId id="260" r:id="rId10"/>
    <p:sldId id="261" r:id="rId11"/>
    <p:sldId id="262" r:id="rId12"/>
    <p:sldId id="263"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282B3F6-FA49-41C3-AFE0-8A4869EEE841}">
          <p14:sldIdLst/>
        </p14:section>
        <p14:section name="Раздел без заголовка" id="{7E155505-D84C-4605-99D4-332D1C4A5B32}">
          <p14:sldIdLst>
            <p14:sldId id="259"/>
            <p14:sldId id="265"/>
            <p14:sldId id="266"/>
            <p14:sldId id="267"/>
            <p14:sldId id="270"/>
            <p14:sldId id="272"/>
            <p14:sldId id="274"/>
            <p14:sldId id="260"/>
            <p14:sldId id="261"/>
            <p14:sldId id="262"/>
            <p14:sldId id="263"/>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55" autoAdjust="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655BC-E58D-43AA-BDA7-12C766B6CF09}" type="datetimeFigureOut">
              <a:rPr lang="en-US" smtClean="0"/>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707B1-1399-442A-943E-1523025C4570}" type="slidenum">
              <a:rPr lang="en-US" smtClean="0"/>
              <a:t>‹#›</a:t>
            </a:fld>
            <a:endParaRPr lang="en-US"/>
          </a:p>
        </p:txBody>
      </p:sp>
    </p:spTree>
    <p:extLst>
      <p:ext uri="{BB962C8B-B14F-4D97-AF65-F5344CB8AC3E}">
        <p14:creationId xmlns:p14="http://schemas.microsoft.com/office/powerpoint/2010/main" val="170348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5" name="Slide Number Placeholder 14"/>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3" name="Slide Number Placeholder 12"/>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4" name="Footer Placeholder 13"/>
          <p:cNvSpPr>
            <a:spLocks noGrp="1"/>
          </p:cNvSpPr>
          <p:nvPr>
            <p:ph type="ftr" sz="quarter" idx="12"/>
          </p:nvPr>
        </p:nvSpPr>
        <p:spPr/>
        <p:txBody>
          <a:bodyPr/>
          <a:lstStyle/>
          <a:p>
            <a:endParaRPr lang="en-US">
              <a:solidFill>
                <a:prstClr val="black">
                  <a:tint val="75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5" name="Slide Number Placeholder 14"/>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6"/>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14" name="Slide Number Placeholder 13"/>
          <p:cNvSpPr>
            <a:spLocks noGrp="1"/>
          </p:cNvSpPr>
          <p:nvPr>
            <p:ph type="sldNum" sz="quarter" idx="11"/>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14"/>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4C7614-15A9-43A8-9E98-106A33ED6C41}" type="datetimeFigureOut">
              <a:rPr lang="en-US" smtClean="0">
                <a:solidFill>
                  <a:prstClr val="black">
                    <a:tint val="75000"/>
                  </a:prstClr>
                </a:solidFill>
              </a:rPr>
              <a:pPr/>
              <a:t>3/16/2015</a:t>
            </a:fld>
            <a:endParaRPr lang="en-US">
              <a:solidFill>
                <a:prstClr val="black">
                  <a:tint val="75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dminkant.ru/images/news/2013/P1270206.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adminkant.ru/images/news/2013/P127021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3774212" cy="4248471"/>
          </a:xfrm>
          <a:prstGeom prst="rect">
            <a:avLst/>
          </a:prstGeom>
        </p:spPr>
      </p:pic>
      <p:sp>
        <p:nvSpPr>
          <p:cNvPr id="6" name="Прямоугольник 5"/>
          <p:cNvSpPr/>
          <p:nvPr/>
        </p:nvSpPr>
        <p:spPr>
          <a:xfrm>
            <a:off x="4621783" y="1225689"/>
            <a:ext cx="4464496" cy="5632311"/>
          </a:xfrm>
          <a:prstGeom prst="rect">
            <a:avLst/>
          </a:prstGeom>
        </p:spPr>
        <p:txBody>
          <a:bodyPr wrap="square">
            <a:spAutoFit/>
          </a:bodyPr>
          <a:lstStyle/>
          <a:p>
            <a:pPr fontAlgn="base"/>
            <a:r>
              <a:rPr lang="ru-RU" b="1" dirty="0"/>
              <a:t>Памятник «Танк  Т-34»</a:t>
            </a:r>
            <a:endParaRPr lang="ru-RU" dirty="0"/>
          </a:p>
          <a:p>
            <a:pPr fontAlgn="base"/>
            <a:r>
              <a:rPr lang="ru-RU" dirty="0"/>
              <a:t>В небольшом  сквере, возле железнодорожной станции, среди голубых елей и белых берез стоит грозная фигура Т-34 № 326. Он был воздвигнут в честь героев освободителей  танкистов – </a:t>
            </a:r>
            <a:r>
              <a:rPr lang="ru-RU" dirty="0" err="1"/>
              <a:t>кантемировцев</a:t>
            </a:r>
            <a:r>
              <a:rPr lang="ru-RU" dirty="0"/>
              <a:t> в августе 1958 года. Памятник сооружен по проекту капитана-инженера Кантемировской танковой дивизии, фамилия, имя, отчество которого не известно. Монумент установлен в ста пятидесяти метрах от железнодорожной станции. На памятнике есть такая надпись:</a:t>
            </a:r>
          </a:p>
          <a:p>
            <a:pPr fontAlgn="base"/>
            <a:r>
              <a:rPr lang="ru-RU" dirty="0"/>
              <a:t/>
            </a:r>
            <a:br>
              <a:rPr lang="ru-RU" dirty="0"/>
            </a:br>
            <a:r>
              <a:rPr lang="ru-RU" i="1" dirty="0"/>
              <a:t>Здесь в грозный год твоя родилась слава.</a:t>
            </a:r>
            <a:r>
              <a:rPr lang="ru-RU" dirty="0"/>
              <a:t/>
            </a:r>
            <a:br>
              <a:rPr lang="ru-RU" dirty="0"/>
            </a:br>
            <a:r>
              <a:rPr lang="ru-RU" i="1" dirty="0"/>
              <a:t>Чтоб не померкнуть в памяти людей,</a:t>
            </a:r>
            <a:r>
              <a:rPr lang="ru-RU" dirty="0"/>
              <a:t/>
            </a:r>
            <a:br>
              <a:rPr lang="ru-RU" dirty="0"/>
            </a:br>
            <a:r>
              <a:rPr lang="ru-RU" i="1" dirty="0"/>
              <a:t>И имя «</a:t>
            </a:r>
            <a:r>
              <a:rPr lang="ru-RU" i="1" dirty="0" err="1"/>
              <a:t>Кантемировец</a:t>
            </a:r>
            <a:r>
              <a:rPr lang="ru-RU" i="1" dirty="0"/>
              <a:t>» по праву</a:t>
            </a:r>
            <a:r>
              <a:rPr lang="ru-RU" dirty="0"/>
              <a:t/>
            </a:r>
            <a:br>
              <a:rPr lang="ru-RU" dirty="0"/>
            </a:br>
            <a:r>
              <a:rPr lang="ru-RU" i="1" dirty="0"/>
              <a:t>Несешь ты гордо на броне своей.</a:t>
            </a:r>
            <a:endParaRPr lang="ru-RU" dirty="0"/>
          </a:p>
        </p:txBody>
      </p:sp>
      <p:sp>
        <p:nvSpPr>
          <p:cNvPr id="3" name="TextBox 2"/>
          <p:cNvSpPr txBox="1"/>
          <p:nvPr/>
        </p:nvSpPr>
        <p:spPr>
          <a:xfrm>
            <a:off x="1043608" y="0"/>
            <a:ext cx="7848872" cy="646331"/>
          </a:xfrm>
          <a:prstGeom prst="rect">
            <a:avLst/>
          </a:prstGeom>
          <a:noFill/>
        </p:spPr>
        <p:txBody>
          <a:bodyPr wrap="square" rtlCol="0">
            <a:spAutoFit/>
          </a:bodyPr>
          <a:lstStyle/>
          <a:p>
            <a:r>
              <a:rPr lang="ru-RU" sz="3600" dirty="0" smtClean="0"/>
              <a:t>Кантемировка- сердцу родная</a:t>
            </a:r>
            <a:endParaRPr lang="ru-RU" sz="3600" dirty="0"/>
          </a:p>
        </p:txBody>
      </p:sp>
    </p:spTree>
    <p:extLst>
      <p:ext uri="{BB962C8B-B14F-4D97-AF65-F5344CB8AC3E}">
        <p14:creationId xmlns:p14="http://schemas.microsoft.com/office/powerpoint/2010/main" val="15109361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0" y="188641"/>
            <a:ext cx="4423072" cy="341712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709830"/>
            <a:ext cx="4326968" cy="2947747"/>
          </a:xfrm>
          <a:prstGeom prst="rect">
            <a:avLst/>
          </a:prstGeom>
        </p:spPr>
      </p:pic>
      <p:sp>
        <p:nvSpPr>
          <p:cNvPr id="4" name="Прямоугольник 3"/>
          <p:cNvSpPr/>
          <p:nvPr/>
        </p:nvSpPr>
        <p:spPr>
          <a:xfrm>
            <a:off x="4644008" y="836712"/>
            <a:ext cx="4326968" cy="1477328"/>
          </a:xfrm>
          <a:prstGeom prst="rect">
            <a:avLst/>
          </a:prstGeom>
        </p:spPr>
        <p:txBody>
          <a:bodyPr wrap="square">
            <a:spAutoFit/>
          </a:bodyPr>
          <a:lstStyle/>
          <a:p>
            <a:r>
              <a:rPr lang="ru-RU" dirty="0"/>
              <a:t/>
            </a:r>
            <a:br>
              <a:rPr lang="ru-RU" dirty="0"/>
            </a:br>
            <a:r>
              <a:rPr lang="ru-RU" dirty="0"/>
              <a:t>Много райских углов по России,</a:t>
            </a:r>
            <a:br>
              <a:rPr lang="ru-RU" dirty="0"/>
            </a:br>
            <a:r>
              <a:rPr lang="ru-RU" dirty="0"/>
              <a:t>Мой родимый намного скромней,</a:t>
            </a:r>
            <a:br>
              <a:rPr lang="ru-RU" dirty="0"/>
            </a:br>
            <a:r>
              <a:rPr lang="ru-RU" dirty="0"/>
              <a:t>Нет морей, нет озёр, речек сильных,</a:t>
            </a:r>
            <a:br>
              <a:rPr lang="ru-RU" dirty="0"/>
            </a:br>
            <a:r>
              <a:rPr lang="ru-RU" dirty="0"/>
              <a:t>Он богат </a:t>
            </a:r>
            <a:r>
              <a:rPr lang="ru-RU" dirty="0" err="1"/>
              <a:t>черноземьем</a:t>
            </a:r>
            <a:r>
              <a:rPr lang="ru-RU" dirty="0"/>
              <a:t> полей.</a:t>
            </a:r>
          </a:p>
        </p:txBody>
      </p:sp>
    </p:spTree>
    <p:extLst>
      <p:ext uri="{BB962C8B-B14F-4D97-AF65-F5344CB8AC3E}">
        <p14:creationId xmlns:p14="http://schemas.microsoft.com/office/powerpoint/2010/main" val="1767039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6" y="260648"/>
            <a:ext cx="4680520" cy="321785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573016"/>
            <a:ext cx="4807102" cy="3092532"/>
          </a:xfrm>
          <a:prstGeom prst="rect">
            <a:avLst/>
          </a:prstGeom>
        </p:spPr>
      </p:pic>
      <p:sp>
        <p:nvSpPr>
          <p:cNvPr id="4" name="Прямоугольник 3"/>
          <p:cNvSpPr/>
          <p:nvPr/>
        </p:nvSpPr>
        <p:spPr>
          <a:xfrm>
            <a:off x="5252590" y="836712"/>
            <a:ext cx="3528392" cy="1754326"/>
          </a:xfrm>
          <a:prstGeom prst="rect">
            <a:avLst/>
          </a:prstGeom>
        </p:spPr>
        <p:txBody>
          <a:bodyPr wrap="square">
            <a:spAutoFit/>
          </a:bodyPr>
          <a:lstStyle/>
          <a:p>
            <a:r>
              <a:rPr lang="ru-RU" dirty="0"/>
              <a:t>Кантемировский край, мой родимый,</a:t>
            </a:r>
            <a:br>
              <a:rPr lang="ru-RU" dirty="0"/>
            </a:br>
            <a:r>
              <a:rPr lang="ru-RU" dirty="0"/>
              <a:t>Затерялся средь тучных полей,</a:t>
            </a:r>
            <a:br>
              <a:rPr lang="ru-RU" dirty="0"/>
            </a:br>
            <a:r>
              <a:rPr lang="ru-RU" dirty="0"/>
              <a:t>Неприметный кусочек России,</a:t>
            </a:r>
            <a:br>
              <a:rPr lang="ru-RU" dirty="0"/>
            </a:br>
            <a:r>
              <a:rPr lang="ru-RU" dirty="0"/>
              <a:t>Только мне всех дороже, милей.</a:t>
            </a:r>
          </a:p>
        </p:txBody>
      </p:sp>
      <p:sp>
        <p:nvSpPr>
          <p:cNvPr id="5" name="Прямоугольник 4"/>
          <p:cNvSpPr/>
          <p:nvPr/>
        </p:nvSpPr>
        <p:spPr>
          <a:xfrm>
            <a:off x="166455" y="4437112"/>
            <a:ext cx="4405545" cy="2031325"/>
          </a:xfrm>
          <a:prstGeom prst="rect">
            <a:avLst/>
          </a:prstGeom>
        </p:spPr>
        <p:txBody>
          <a:bodyPr wrap="square">
            <a:spAutoFit/>
          </a:bodyPr>
          <a:lstStyle/>
          <a:p>
            <a:r>
              <a:rPr lang="ru-RU" dirty="0"/>
              <a:t/>
            </a:r>
            <a:br>
              <a:rPr lang="ru-RU" dirty="0"/>
            </a:br>
            <a:r>
              <a:rPr lang="ru-RU" dirty="0"/>
              <a:t>Запах трав и цветов здесь дурманит,</a:t>
            </a:r>
            <a:br>
              <a:rPr lang="ru-RU" dirty="0"/>
            </a:br>
            <a:r>
              <a:rPr lang="ru-RU" dirty="0"/>
              <a:t>По-другому здесь зори встают,</a:t>
            </a:r>
            <a:br>
              <a:rPr lang="ru-RU" dirty="0"/>
            </a:br>
            <a:r>
              <a:rPr lang="ru-RU" dirty="0"/>
              <a:t>Звёздный блеск ввысь романтиков манит,</a:t>
            </a:r>
            <a:br>
              <a:rPr lang="ru-RU" dirty="0"/>
            </a:br>
            <a:r>
              <a:rPr lang="ru-RU" dirty="0"/>
              <a:t>По-особому дышится тут.</a:t>
            </a:r>
            <a:br>
              <a:rPr lang="ru-RU" dirty="0"/>
            </a:br>
            <a:endParaRPr lang="ru-RU" dirty="0"/>
          </a:p>
        </p:txBody>
      </p:sp>
    </p:spTree>
    <p:extLst>
      <p:ext uri="{BB962C8B-B14F-4D97-AF65-F5344CB8AC3E}">
        <p14:creationId xmlns:p14="http://schemas.microsoft.com/office/powerpoint/2010/main" val="40987929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04664"/>
            <a:ext cx="6336704" cy="1477328"/>
          </a:xfrm>
          <a:prstGeom prst="rect">
            <a:avLst/>
          </a:prstGeom>
        </p:spPr>
        <p:txBody>
          <a:bodyPr wrap="square">
            <a:spAutoFit/>
          </a:bodyPr>
          <a:lstStyle/>
          <a:p>
            <a:r>
              <a:rPr lang="ru-RU" dirty="0"/>
              <a:t/>
            </a:r>
            <a:br>
              <a:rPr lang="ru-RU" dirty="0"/>
            </a:br>
            <a:r>
              <a:rPr lang="ru-RU" dirty="0"/>
              <a:t>Что живу здесь - горжусь, не жалею,</a:t>
            </a:r>
            <a:br>
              <a:rPr lang="ru-RU" dirty="0"/>
            </a:br>
            <a:r>
              <a:rPr lang="ru-RU" dirty="0"/>
              <a:t>Здесь душа обрела земной рай,</a:t>
            </a:r>
            <a:br>
              <a:rPr lang="ru-RU" dirty="0"/>
            </a:br>
            <a:r>
              <a:rPr lang="ru-RU" dirty="0"/>
              <a:t>Пусть живёт, пусть цветёт, хорошеет,</a:t>
            </a:r>
            <a:br>
              <a:rPr lang="ru-RU" dirty="0"/>
            </a:br>
            <a:r>
              <a:rPr lang="ru-RU" dirty="0"/>
              <a:t>Мой родной, Кантемировский край.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348879"/>
            <a:ext cx="6456536" cy="3872757"/>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6419082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116632"/>
            <a:ext cx="4104456" cy="6186309"/>
          </a:xfrm>
          <a:prstGeom prst="rect">
            <a:avLst/>
          </a:prstGeom>
        </p:spPr>
        <p:txBody>
          <a:bodyPr wrap="square">
            <a:spAutoFit/>
          </a:bodyPr>
          <a:lstStyle/>
          <a:p>
            <a:pPr fontAlgn="base"/>
            <a:r>
              <a:rPr lang="ru-RU" b="1" dirty="0"/>
              <a:t>Мемориальный комплекс «Братская Могила»</a:t>
            </a:r>
            <a:endParaRPr lang="ru-RU" dirty="0"/>
          </a:p>
          <a:p>
            <a:pPr fontAlgn="base"/>
            <a:r>
              <a:rPr lang="ru-RU" dirty="0"/>
              <a:t>В годы войны на территории Кантемировки  находилось три концентрационных лагеря, в которых было замучено немало военнопленных и мирных жителей. В 1952 году в центре поселка Кантемировка открыт памятник «Братская могила». Здесь захоронено 3092 известных и 1862 неизвестных воина, погибших в годы Великой Отечественной войны на территории поселка,  умерших в военном госпитале, замученных в концлагерях.</a:t>
            </a:r>
          </a:p>
          <a:p>
            <a:pPr fontAlgn="base"/>
            <a:r>
              <a:rPr lang="ru-RU" dirty="0"/>
              <a:t/>
            </a:r>
            <a:br>
              <a:rPr lang="ru-RU" dirty="0"/>
            </a:br>
            <a:r>
              <a:rPr lang="ru-RU" i="1" dirty="0"/>
              <a:t>В старом парке родного поселка,</a:t>
            </a:r>
            <a:r>
              <a:rPr lang="ru-RU" dirty="0"/>
              <a:t/>
            </a:r>
            <a:br>
              <a:rPr lang="ru-RU" dirty="0"/>
            </a:br>
            <a:r>
              <a:rPr lang="ru-RU" i="1" dirty="0"/>
              <a:t>Где кленовые листья летят,</a:t>
            </a:r>
            <a:r>
              <a:rPr lang="ru-RU" dirty="0"/>
              <a:t/>
            </a:r>
            <a:br>
              <a:rPr lang="ru-RU" dirty="0"/>
            </a:br>
            <a:r>
              <a:rPr lang="ru-RU" i="1" dirty="0"/>
              <a:t>Под холодной плитою гранитной</a:t>
            </a:r>
            <a:r>
              <a:rPr lang="ru-RU" dirty="0"/>
              <a:t/>
            </a:r>
            <a:br>
              <a:rPr lang="ru-RU" dirty="0"/>
            </a:br>
            <a:r>
              <a:rPr lang="ru-RU" i="1" dirty="0"/>
              <a:t>Сотни павших за Родину спят.</a:t>
            </a:r>
            <a:endParaRPr lang="ru-RU" dirty="0"/>
          </a:p>
          <a:p>
            <a:pPr fontAlgn="base"/>
            <a:r>
              <a:rPr lang="ru-RU"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62122"/>
            <a:ext cx="4824536" cy="4553143"/>
          </a:xfrm>
          <a:prstGeom prst="rect">
            <a:avLst/>
          </a:prstGeom>
        </p:spPr>
      </p:pic>
    </p:spTree>
    <p:extLst>
      <p:ext uri="{BB962C8B-B14F-4D97-AF65-F5344CB8AC3E}">
        <p14:creationId xmlns:p14="http://schemas.microsoft.com/office/powerpoint/2010/main" val="15211743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548680"/>
            <a:ext cx="3761656" cy="5940088"/>
          </a:xfrm>
          <a:prstGeom prst="rect">
            <a:avLst/>
          </a:prstGeom>
        </p:spPr>
        <p:txBody>
          <a:bodyPr wrap="square">
            <a:spAutoFit/>
          </a:bodyPr>
          <a:lstStyle/>
          <a:p>
            <a:pPr fontAlgn="base"/>
            <a:r>
              <a:rPr lang="ru-RU" sz="2000" b="1" dirty="0"/>
              <a:t>Аллея Героев</a:t>
            </a:r>
            <a:endParaRPr lang="ru-RU" sz="2000" dirty="0"/>
          </a:p>
          <a:p>
            <a:pPr fontAlgn="base"/>
            <a:r>
              <a:rPr lang="ru-RU" sz="2000" dirty="0"/>
              <a:t>19 декабря 1992 года к пятидесятилетию освобождения Кантемировки по инициативе местных руководителей открыта Аллея Героев. Бюсты установлены воинам героям Советского Союза Великой Отечественной войны Кантемировского района.  Здесь  увековечены  имена  11  жителей  Кантемировского  района,  геройски  сражавшихся  на  фронтах  Великой  Отечественной  войны.  Среди  них  8  Героев  Советского  Союза  и  3  кавалера  3-х Орденов  Славы.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54428"/>
            <a:ext cx="4477760" cy="4932026"/>
          </a:xfrm>
          <a:prstGeom prst="rect">
            <a:avLst/>
          </a:prstGeom>
        </p:spPr>
      </p:pic>
    </p:spTree>
    <p:extLst>
      <p:ext uri="{BB962C8B-B14F-4D97-AF65-F5344CB8AC3E}">
        <p14:creationId xmlns:p14="http://schemas.microsoft.com/office/powerpoint/2010/main" val="34424988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764704"/>
            <a:ext cx="4176464" cy="2862322"/>
          </a:xfrm>
          <a:prstGeom prst="rect">
            <a:avLst/>
          </a:prstGeom>
        </p:spPr>
        <p:txBody>
          <a:bodyPr wrap="square">
            <a:spAutoFit/>
          </a:bodyPr>
          <a:lstStyle/>
          <a:p>
            <a:pPr fontAlgn="base"/>
            <a:r>
              <a:rPr lang="ru-RU" b="1" dirty="0"/>
              <a:t>Свято-Троицкий храм</a:t>
            </a:r>
            <a:endParaRPr lang="ru-RU" dirty="0"/>
          </a:p>
          <a:p>
            <a:pPr fontAlgn="base"/>
            <a:r>
              <a:rPr lang="ru-RU" dirty="0"/>
              <a:t/>
            </a:r>
            <a:br>
              <a:rPr lang="ru-RU" dirty="0"/>
            </a:br>
            <a:r>
              <a:rPr lang="ru-RU" dirty="0"/>
              <a:t>Храм в </a:t>
            </a:r>
            <a:r>
              <a:rPr lang="ru-RU" dirty="0" err="1"/>
              <a:t>р.п</a:t>
            </a:r>
            <a:r>
              <a:rPr lang="ru-RU" dirty="0"/>
              <a:t>. Кантемировка, освященный во имя Святой </a:t>
            </a:r>
            <a:r>
              <a:rPr lang="ru-RU" dirty="0" err="1"/>
              <a:t>Живоначальной</a:t>
            </a:r>
            <a:r>
              <a:rPr lang="ru-RU" dirty="0"/>
              <a:t> Троицы, по своей архитектуре не имеет аналогов в России. Храм основан в 1863 году, зарегистрирован в области как исторический памятник архитектуры.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0" y="764704"/>
            <a:ext cx="4129316" cy="5282164"/>
          </a:xfrm>
          <a:prstGeom prst="rect">
            <a:avLst/>
          </a:prstGeom>
        </p:spPr>
      </p:pic>
    </p:spTree>
    <p:extLst>
      <p:ext uri="{BB962C8B-B14F-4D97-AF65-F5344CB8AC3E}">
        <p14:creationId xmlns:p14="http://schemas.microsoft.com/office/powerpoint/2010/main" val="41374950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332657"/>
            <a:ext cx="5220072" cy="5078313"/>
          </a:xfrm>
          <a:prstGeom prst="rect">
            <a:avLst/>
          </a:prstGeom>
        </p:spPr>
        <p:txBody>
          <a:bodyPr wrap="square">
            <a:spAutoFit/>
          </a:bodyPr>
          <a:lstStyle/>
          <a:p>
            <a:pPr fontAlgn="base"/>
            <a:r>
              <a:rPr lang="ru-RU" dirty="0"/>
              <a:t>Районный краеведческий музей отдела культуры администрации кантемировского муниципального района был создан в декабре 1984 года силами учителей, учеников и  общественности нашего района.</a:t>
            </a:r>
            <a:br>
              <a:rPr lang="ru-RU" dirty="0"/>
            </a:br>
            <a:r>
              <a:rPr lang="ru-RU" dirty="0"/>
              <a:t>Ранее размещался в старом отдельно стоящем здании. За годы существования музей менялся, обогащался. Экспонаты музея представляют историческую и познавательную ценность. Экспозиционный фонд музея составляет более  тысячи экспонатов.</a:t>
            </a:r>
            <a:br>
              <a:rPr lang="ru-RU" dirty="0"/>
            </a:br>
            <a:r>
              <a:rPr lang="ru-RU" dirty="0"/>
              <a:t>С 2008 года музей приобрёл статус официального краеведческого музея. </a:t>
            </a:r>
            <a:br>
              <a:rPr lang="ru-RU" dirty="0"/>
            </a:br>
            <a:r>
              <a:rPr lang="ru-RU" dirty="0"/>
              <a:t/>
            </a:r>
            <a:br>
              <a:rPr lang="ru-RU" dirty="0"/>
            </a:br>
            <a:r>
              <a:rPr lang="ru-RU" dirty="0"/>
              <a:t>В новом музее 4 экспозиционных зала:</a:t>
            </a:r>
          </a:p>
          <a:p>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94" y="332656"/>
            <a:ext cx="3114310" cy="194421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22" y="2564904"/>
            <a:ext cx="3159167" cy="3672408"/>
          </a:xfrm>
          <a:prstGeom prst="rect">
            <a:avLst/>
          </a:prstGeom>
        </p:spPr>
      </p:pic>
    </p:spTree>
    <p:extLst>
      <p:ext uri="{BB962C8B-B14F-4D97-AF65-F5344CB8AC3E}">
        <p14:creationId xmlns:p14="http://schemas.microsoft.com/office/powerpoint/2010/main" val="21255866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1052736"/>
            <a:ext cx="3923928" cy="5078313"/>
          </a:xfrm>
          <a:prstGeom prst="rect">
            <a:avLst/>
          </a:prstGeom>
        </p:spPr>
        <p:txBody>
          <a:bodyPr wrap="square">
            <a:spAutoFit/>
          </a:bodyPr>
          <a:lstStyle/>
          <a:p>
            <a:r>
              <a:rPr lang="ru-RU" dirty="0"/>
              <a:t> Экспозиции музея помогут Вам окунуться в глубину тысячелетий и  познакомят Вас с историей возникновения  Кантемировки, бытом и традициями нашего края, жизнью посёлка в годы  Великой Отечественной войны, оккупацией Кантемировки </a:t>
            </a:r>
            <a:r>
              <a:rPr lang="ru-RU" dirty="0" err="1"/>
              <a:t>немецко</a:t>
            </a:r>
            <a:r>
              <a:rPr lang="ru-RU" dirty="0"/>
              <a:t>–фашистскими захватчиками и   её освобождением прославленной  танковой дивизией,  культурной жизнью нашего народа  и развитием дружеских отношений между двумя великими славянскими народами – русским и украинским</a:t>
            </a:r>
          </a:p>
        </p:txBody>
      </p:sp>
      <p:pic>
        <p:nvPicPr>
          <p:cNvPr id="3" name="Рисунок 2" descr="P1270206">
            <a:hlinkClick r:id="rId2" tgtFrame="&quot;_blank&quot;" tooltip="&quot;P1270206&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3600400" cy="2304255"/>
          </a:xfrm>
          <a:prstGeom prst="rect">
            <a:avLst/>
          </a:prstGeom>
          <a:noFill/>
          <a:ln>
            <a:noFill/>
          </a:ln>
        </p:spPr>
      </p:pic>
      <p:pic>
        <p:nvPicPr>
          <p:cNvPr id="4" name="Рисунок 3" descr="P1270210">
            <a:hlinkClick r:id="rId4" tgtFrame="&quot;_blank&quot;" tooltip="&quot;P1270210&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91892"/>
            <a:ext cx="3600400" cy="2539157"/>
          </a:xfrm>
          <a:prstGeom prst="rect">
            <a:avLst/>
          </a:prstGeom>
          <a:noFill/>
          <a:ln>
            <a:noFill/>
          </a:ln>
        </p:spPr>
      </p:pic>
    </p:spTree>
    <p:extLst>
      <p:ext uri="{BB962C8B-B14F-4D97-AF65-F5344CB8AC3E}">
        <p14:creationId xmlns:p14="http://schemas.microsoft.com/office/powerpoint/2010/main" val="28936603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39752" y="260648"/>
            <a:ext cx="55081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effectLst/>
                <a:latin typeface="Verdana" pitchFamily="34" charset="0"/>
                <a:cs typeface="Arial" pitchFamily="34" charset="0"/>
              </a:rPr>
              <a:t>Народные коллективы.</a:t>
            </a:r>
            <a:endParaRPr kumimoji="0" lang="ru-RU" altLang="ru-RU" sz="20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effectLst/>
                <a:latin typeface="Verdana" pitchFamily="34" charset="0"/>
                <a:cs typeface="Arial" pitchFamily="34" charset="0"/>
              </a:rPr>
              <a:t>Гордость района – пять коллективов, имеющих звание «Народный».</a:t>
            </a:r>
            <a:endParaRPr kumimoji="0" lang="ru-RU" altLang="ru-RU" sz="2000" b="0" i="0" u="none" strike="noStrike" cap="none" normalizeH="0" baseline="0" dirty="0" smtClean="0">
              <a:ln>
                <a:noFill/>
              </a:ln>
              <a:effectLst/>
              <a:cs typeface="Arial"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76312"/>
            <a:ext cx="3003122" cy="272875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412777"/>
            <a:ext cx="3298861" cy="25922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162674"/>
            <a:ext cx="3412731" cy="255954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120498"/>
            <a:ext cx="3545981" cy="2598846"/>
          </a:xfrm>
          <a:prstGeom prst="rect">
            <a:avLst/>
          </a:prstGeom>
        </p:spPr>
      </p:pic>
    </p:spTree>
    <p:extLst>
      <p:ext uri="{BB962C8B-B14F-4D97-AF65-F5344CB8AC3E}">
        <p14:creationId xmlns:p14="http://schemas.microsoft.com/office/powerpoint/2010/main" val="29294363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74" y="188640"/>
            <a:ext cx="4256947" cy="329984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996952"/>
            <a:ext cx="4543737" cy="3649588"/>
          </a:xfrm>
          <a:prstGeom prst="rect">
            <a:avLst/>
          </a:prstGeom>
        </p:spPr>
      </p:pic>
    </p:spTree>
    <p:extLst>
      <p:ext uri="{BB962C8B-B14F-4D97-AF65-F5344CB8AC3E}">
        <p14:creationId xmlns:p14="http://schemas.microsoft.com/office/powerpoint/2010/main" val="20648961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88640"/>
            <a:ext cx="4304782" cy="306578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295" y="3356992"/>
            <a:ext cx="4539956" cy="3248944"/>
          </a:xfrm>
          <a:prstGeom prst="rect">
            <a:avLst/>
          </a:prstGeom>
        </p:spPr>
      </p:pic>
    </p:spTree>
    <p:extLst>
      <p:ext uri="{BB962C8B-B14F-4D97-AF65-F5344CB8AC3E}">
        <p14:creationId xmlns:p14="http://schemas.microsoft.com/office/powerpoint/2010/main" val="2452905606"/>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E483BC-E4B4-4BD2-A05D-334CFDFC0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0</TotalTime>
  <Words>90</Words>
  <Application>Microsoft Office PowerPoint</Application>
  <PresentationFormat>Экран (4:3)</PresentationFormat>
  <Paragraphs>21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2015-03-15T06:25:25Z</dcterms:created>
  <dcterms:modified xsi:type="dcterms:W3CDTF">2015-03-16T18:40:04Z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TC019647949991</vt:lpwstr>
  </property>
</Properties>
</file>