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265" r:id="rId4"/>
    <p:sldId id="266" r:id="rId5"/>
    <p:sldId id="260" r:id="rId6"/>
    <p:sldId id="261" r:id="rId7"/>
    <p:sldId id="262" r:id="rId8"/>
  </p:sldIdLst>
  <p:sldSz cx="6858000" cy="9906000" type="A4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9" autoAdjust="0"/>
    <p:restoredTop sz="94624" autoAdjust="0"/>
  </p:normalViewPr>
  <p:slideViewPr>
    <p:cSldViewPr>
      <p:cViewPr>
        <p:scale>
          <a:sx n="47" d="100"/>
          <a:sy n="47" d="100"/>
        </p:scale>
        <p:origin x="-2592" y="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54D77-126D-4D32-9D68-8AE8FAA79AF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46F1-CA33-4A5B-B77D-1F404BC9F6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90467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C51B-795A-416F-AAC7-ED12DC4CA738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3FF8D-D5F5-489A-9FEF-15208F3D8F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06922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24274" y="744855"/>
            <a:ext cx="2549128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992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704" y="2222697"/>
            <a:ext cx="51125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Совместная деятельность детей старшей группы и педагогов </a:t>
            </a:r>
            <a:r>
              <a:rPr lang="ru-RU" sz="2400" b="1" dirty="0">
                <a:solidFill>
                  <a:srgbClr val="00B050"/>
                </a:solidFill>
              </a:rPr>
              <a:t>Ф</a:t>
            </a:r>
            <a:r>
              <a:rPr lang="ru-RU" sz="2400" b="1" dirty="0" smtClean="0">
                <a:solidFill>
                  <a:srgbClr val="00B050"/>
                </a:solidFill>
              </a:rPr>
              <a:t>изкультурное развлечение</a:t>
            </a:r>
            <a:endParaRPr lang="ru-RU" sz="2400" b="1" dirty="0">
              <a:solidFill>
                <a:srgbClr val="00B05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«</a:t>
            </a:r>
            <a:r>
              <a:rPr lang="ru-RU" sz="2400" b="1" dirty="0">
                <a:solidFill>
                  <a:srgbClr val="00B050"/>
                </a:solidFill>
              </a:rPr>
              <a:t>Осенние </a:t>
            </a:r>
            <a:r>
              <a:rPr lang="ru-RU" sz="2400" b="1" dirty="0" smtClean="0">
                <a:solidFill>
                  <a:srgbClr val="00B050"/>
                </a:solidFill>
              </a:rPr>
              <a:t>приключения»</a:t>
            </a:r>
            <a:endParaRPr lang="ru-RU" sz="2400" b="1" dirty="0">
              <a:solidFill>
                <a:srgbClr val="00B050"/>
              </a:solidFill>
            </a:endParaRPr>
          </a:p>
          <a:p>
            <a:pPr algn="ctr"/>
            <a:endParaRPr lang="ru-RU" sz="2400" b="1" dirty="0"/>
          </a:p>
          <a:p>
            <a:pPr algn="ctr"/>
            <a:r>
              <a:rPr lang="ru-RU" sz="2400" dirty="0"/>
              <a:t>с использованием здоровьесберегающих технологий</a:t>
            </a:r>
          </a:p>
          <a:p>
            <a:pPr algn="ctr"/>
            <a:r>
              <a:rPr lang="ru-RU" sz="2400" dirty="0" smtClean="0"/>
              <a:t>№2</a:t>
            </a:r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Инструктор по физической культуре</a:t>
            </a:r>
          </a:p>
          <a:p>
            <a:pPr algn="ctr"/>
            <a:r>
              <a:rPr lang="ru-RU" sz="2400" dirty="0"/>
              <a:t>Сумарокова Ж.А.</a:t>
            </a:r>
          </a:p>
        </p:txBody>
      </p:sp>
    </p:spTree>
    <p:extLst>
      <p:ext uri="{BB962C8B-B14F-4D97-AF65-F5344CB8AC3E}">
        <p14:creationId xmlns="" xmlns:p14="http://schemas.microsoft.com/office/powerpoint/2010/main" val="37923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744" y="818541"/>
            <a:ext cx="47525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интеграции образовательных областей:</a:t>
            </a:r>
          </a:p>
          <a:p>
            <a:pPr algn="just"/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беседу о пользе овощей и фруктов, укреплять мелкие и крупные группы мышц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поощрять проявление смелости, наход­чивости, взаимовыручки во время выполнения физиче­ских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</a:t>
            </a:r>
          </a:p>
          <a:p>
            <a:pPr algn="just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формировать навыки безопасного поведения в спортивном зале и во время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</a:t>
            </a:r>
          </a:p>
          <a:p>
            <a:pPr algn="just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знания детей о сезонных изменениях в природе и труде людей осенью,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навыки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пространстве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поощрять речевую активность детей в процессе двигательной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algn="just"/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иг­ры под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стихотворений</a:t>
            </a:r>
          </a:p>
          <a:p>
            <a:pPr algn="just"/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игры и упражнения под музыку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содержание:</a:t>
            </a:r>
            <a:r>
              <a:rPr lang="ru-RU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двигательные навыки: бег в рассыпную,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дуги в группировке, отбивание мяча на месте, прокатывание мяча по прямой, ловля мяча полученного от взрослого и отбрасывание обратно; развивать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H:\Жанна работа\ФОТО рабочие\Фото развлечения Осенние приключения 2013 ст. гр\20131028_094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6045121"/>
            <a:ext cx="2456892" cy="35488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52936" y="5967113"/>
            <a:ext cx="34563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внимательность, скоростные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качества; воспитывать дружеские взаимоотношения между детьми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центр, конусы сигнальные, дуги для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подлезания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осенние листья, костюм грибника, костюм сороки, муляжи грибов, овощей и фруктов, осеннее дерево, две корзины, два плаща,  калоши, резиновые мячи, маска лисы, зайца, яблоки</a:t>
            </a:r>
          </a:p>
        </p:txBody>
      </p:sp>
    </p:spTree>
    <p:extLst>
      <p:ext uri="{BB962C8B-B14F-4D97-AF65-F5344CB8AC3E}">
        <p14:creationId xmlns="" xmlns:p14="http://schemas.microsoft.com/office/powerpoint/2010/main" val="93981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40686" y="974559"/>
            <a:ext cx="4392488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Здравствуйте, дорогие зрители, Взрослые и дети!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не простой у нас,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бывает только раз.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каждый дом и детский садик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нам идет осенний праздник!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что же такое осень?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деревьях листья пожелтели...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край далекий птицы улетели...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-й ребенок.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небо хмурое, если дождик льется...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(все).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время года осенью зовется.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Богата и разнообразна приро­да осенью.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Уточки лениво плещутся в пруду,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 и красиво осенью в лесу.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приглашаю всех отправиться в веселое путешествие.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веселым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нехмурым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путешествии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поможет физкультура!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тропинке мы шагаем,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природой наблюдаем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 марш дети  идут по кругу).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 пригорку подошли -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Клен могучий на пути.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поиграть с осенними листьями.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 «Осенний букет»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«Листопад…»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91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2737" y="470084"/>
            <a:ext cx="5265841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мы поход,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нас открытий ждет!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(идут под музыку)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 тропинки мы сошли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дремучий лес вошли.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там ветки деревьев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Низко-низко наклонились.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вам нужно постараться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 ветками пробраться.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ОД: пролезают  под дугами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были ловкие и старательные,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посмотрим, какие вы внима­тельные.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 по лесу идем -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сыплются дождем,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ногами шелестят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летят, летят, летят.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заплетем венок из осенних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листьев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«Заплети венок».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Молодцы, ребята!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Быстрыми и ловкими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оказались.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Видела, как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 всех сил вы старались!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Посмотрите-ка, ребята,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сосной трава примята;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Притаились там грибы маслята.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человек, который собирает грибы?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(От­веты.)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«Грибник»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вас весело,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 вас дружно!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жизни бывают разные моменты,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сейчас вы заслужили аплодисменты!</a:t>
            </a:r>
          </a:p>
        </p:txBody>
      </p:sp>
      <p:pic>
        <p:nvPicPr>
          <p:cNvPr id="3075" name="Picture 3" descr="H:\Жанна работа\ФОТО рабочие\Фото развлечения Осенние приключения 2013 ст. гр\IMG_114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94648" y="4304929"/>
            <a:ext cx="2423931" cy="33747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48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0906" y="974559"/>
            <a:ext cx="4752528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вас знает, что бывает, если тучи низко?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тучи низко, значит дождик близко.)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 погода очень пе­ременчивая, и мы с вами всегда должны быть готовы к ее неожиданностям.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 «Не промокни!».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промокли и не растерялись,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Видела, как изо всех сил вы старались!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наше путешествие.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огород мы все идем,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Посмотрим, что растет на нем.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 марш дети  идут по кругу).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овощи собирают осенью? Я буду мячик вам бросать, а вы мне овощ называть.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(Игра с мячом.)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фрукты созрели в садах?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(Игра с мячом.)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Ешьте больше овощей и фруктов, в них много витаминов.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сейчас пришла пора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 порадовать, друзья!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огороде поиграть,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ловкость показать.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«Собери урожай!»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полях завершается уборка зерна.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«Колобок»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Урожай собрали вы на славу,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вы все по праву.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Порезвились, наигрались,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новых сил набрались.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сейчас вам, ребятки,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Загадаю я загадки. 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3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919" y="662524"/>
            <a:ext cx="496855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спелых груши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веточке качались.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груши съел Павлуша,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сколько груш осталось?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(Две.)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вызывает детей, давших непра­вильный ответ, и предлагает им выполнить задание «Не отгадал загадку - пляши впри­сядку!».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морковку в корзинке несла,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покупкой довольна была.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морковку еще ей купить,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Сколько их будет, ты можешь сложить?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(Две.)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поляне у дубка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Крот увидел два грибка,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подальше у осин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нашел еще один.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ответить нам готов,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крот нашел грибов?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(Три.)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вызывает детей, давших непра­вильный ответ, и предлагает им выполнить задание: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 печалься, что отгадку ты забыл, </a:t>
            </a:r>
            <a:r>
              <a:rPr lang="ru-RU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хотим, чтоб зайчиком ты был».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(прыжки на двух ногах с продвижением вперед)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 в лесу гулял павлин,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Подошел еще один.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павлина за кустами.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их, считайте сами!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(Четыре.)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Молодцы, ребята!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все проявили старание, 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продолжаем соревнования.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Дали чисты и ясны,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полях покой глубокий.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Улетают в край далекий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 до весны!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 «Перелетные птицы».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091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6752" y="1280592"/>
            <a:ext cx="482453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вы, гляжу я, просто мастера!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Вам на Олимпиаду ехать пора.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Сколько будет чемпионов среди вас - не знаем,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сейчас осенний праздник  завершаем.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Закончилось наше веселое путешествие.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силу, ловкость и смекалку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Осенними призами награждаем вас!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Шире двери открывайте -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Едет с поля урожай!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Овощи и фрукты -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Витаминные продукты.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(вносят)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Грипп, ангину, скарлатину -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прогонят витамины.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Ешьте витамины разные -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здоровье будет классное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H:\Жанна работа\ФОТО рабочие\Фото развлечения Осенние приключения 2013 ст. гр\20131028_1052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5097016"/>
            <a:ext cx="5517232" cy="4482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584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422</Words>
  <Application>Microsoft Office PowerPoint</Application>
  <PresentationFormat>Лист A4 (210x297 мм)</PresentationFormat>
  <Paragraphs>183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Dell</cp:lastModifiedBy>
  <cp:revision>16</cp:revision>
  <cp:lastPrinted>2013-11-24T13:16:35Z</cp:lastPrinted>
  <dcterms:created xsi:type="dcterms:W3CDTF">2013-11-24T11:25:56Z</dcterms:created>
  <dcterms:modified xsi:type="dcterms:W3CDTF">2014-01-09T18:54:52Z</dcterms:modified>
</cp:coreProperties>
</file>