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1" r:id="rId3"/>
    <p:sldId id="258" r:id="rId4"/>
    <p:sldId id="259" r:id="rId5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C1E"/>
    <a:srgbClr val="F11D3B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296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32D31-049F-470B-A6E4-A1D1D92B800F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101B4-84B6-491B-BDC5-7736B0DA02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5D2E-BF25-49AA-B573-644588BC24EE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D7CE0-EB84-4338-B41A-4BEA5B9ED4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4645" y="1628801"/>
            <a:ext cx="60066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F03C1E"/>
              </a:solidFill>
            </a:endParaRPr>
          </a:p>
          <a:p>
            <a:pPr algn="ctr"/>
            <a:r>
              <a:rPr lang="ru-RU" b="1" dirty="0" smtClean="0">
                <a:solidFill>
                  <a:srgbClr val="F03C1E"/>
                </a:solidFill>
              </a:rPr>
              <a:t>Совместная </a:t>
            </a:r>
            <a:r>
              <a:rPr lang="ru-RU" b="1" dirty="0">
                <a:solidFill>
                  <a:srgbClr val="F03C1E"/>
                </a:solidFill>
              </a:rPr>
              <a:t>деятельность детей старшей группы </a:t>
            </a:r>
            <a:r>
              <a:rPr lang="ru-RU" b="1" dirty="0" smtClean="0">
                <a:solidFill>
                  <a:srgbClr val="F03C1E"/>
                </a:solidFill>
              </a:rPr>
              <a:t>, родителей и  </a:t>
            </a:r>
            <a:r>
              <a:rPr lang="ru-RU" b="1" dirty="0">
                <a:solidFill>
                  <a:srgbClr val="F03C1E"/>
                </a:solidFill>
              </a:rPr>
              <a:t>педагогов </a:t>
            </a:r>
            <a:endParaRPr lang="ru-RU" b="1" dirty="0" smtClean="0">
              <a:solidFill>
                <a:srgbClr val="F03C1E"/>
              </a:solidFill>
            </a:endParaRPr>
          </a:p>
          <a:p>
            <a:pPr algn="ctr"/>
            <a:r>
              <a:rPr lang="ru-RU" b="1" dirty="0" smtClean="0">
                <a:solidFill>
                  <a:srgbClr val="F03C1E"/>
                </a:solidFill>
              </a:rPr>
              <a:t>Спортивный досуг</a:t>
            </a:r>
            <a:endParaRPr lang="ru-RU" b="1" dirty="0">
              <a:solidFill>
                <a:srgbClr val="F03C1E"/>
              </a:solidFill>
            </a:endParaRPr>
          </a:p>
          <a:p>
            <a:pPr algn="ctr"/>
            <a:r>
              <a:rPr lang="ru-RU" b="1" dirty="0" smtClean="0">
                <a:solidFill>
                  <a:srgbClr val="F03C1E"/>
                </a:solidFill>
              </a:rPr>
              <a:t>«Чтобы сильным быть и ловким…»</a:t>
            </a:r>
            <a:endParaRPr lang="ru-RU" b="1" dirty="0">
              <a:solidFill>
                <a:srgbClr val="F03C1E"/>
              </a:solidFill>
            </a:endParaRPr>
          </a:p>
          <a:p>
            <a:pPr algn="ctr"/>
            <a:endParaRPr lang="ru-RU" b="1" dirty="0"/>
          </a:p>
          <a:p>
            <a:pPr algn="ctr"/>
            <a:r>
              <a:rPr lang="ru-RU" dirty="0"/>
              <a:t>с использованием </a:t>
            </a:r>
            <a:r>
              <a:rPr lang="ru-RU" dirty="0" smtClean="0"/>
              <a:t>технологии обучение в сотрудничестве</a:t>
            </a:r>
            <a:endParaRPr lang="ru-RU" dirty="0"/>
          </a:p>
          <a:p>
            <a:pPr algn="ctr"/>
            <a:r>
              <a:rPr lang="ru-RU" dirty="0" smtClean="0"/>
              <a:t>№4</a:t>
            </a:r>
            <a:endParaRPr lang="ru-RU" dirty="0"/>
          </a:p>
          <a:p>
            <a:pPr algn="ctr"/>
            <a:endParaRPr lang="ru-RU" dirty="0">
              <a:solidFill>
                <a:srgbClr val="FF0066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Инструктор </a:t>
            </a:r>
            <a:r>
              <a:rPr lang="ru-RU" dirty="0"/>
              <a:t>по физической культуре</a:t>
            </a:r>
          </a:p>
          <a:p>
            <a:pPr algn="ctr"/>
            <a:r>
              <a:rPr lang="ru-RU" dirty="0"/>
              <a:t>Сумарокова Ж.А.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983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489" y="404665"/>
            <a:ext cx="928303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интеграции образовательных областей:</a:t>
            </a: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благоприятного микроклимата, доверительных отношений между взрослыми и детьми, родителями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формировать навыки безопасного поведения в спортивном зале и во время проведения игр</a:t>
            </a: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ориентироваться в пространстве</a:t>
            </a: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 игры и упражнения под музыку</a:t>
            </a:r>
          </a:p>
          <a:p>
            <a:pPr algn="just"/>
            <a:r>
              <a:rPr lang="ru-RU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</a:t>
            </a:r>
            <a:r>
              <a:rPr lang="ru-RU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упражнять в прыжках со скакалкой, вращая вперед на двух ногах, закрепить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выполнять основные виды движений: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по кругу с изменением направления движения, бег змейкой,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пролезание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обруч; развивать скоростные качества; воспитывать находчивость и аккуратность</a:t>
            </a:r>
          </a:p>
          <a:p>
            <a:pPr algn="just"/>
            <a:r>
              <a:rPr lang="ru-RU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центр, кегли 10 шт., корзины 2 шт., обручи 4 шт., конусы-ориентиры 10 шт., мяч резиновый 2 шт., скакалки 5 шт., кубики крупные 10 шт., модуль «крыша» 2 шт., флажки 10 шт.</a:t>
            </a:r>
          </a:p>
          <a:p>
            <a:pPr algn="just"/>
            <a:r>
              <a:rPr lang="ru-RU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мероприятия:</a:t>
            </a:r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Звучит музыка. В зал входят дети и родители, участвующие в досуге.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Здравствуйте ребята, здравствуйте гости! Громко, дружно мне скажите: Все собрались? (…)Все здоровы? (….) Бегать и играть готовы? (….)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Отлично! Тогда начинаем наш спортивный досуг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Физкульт-Ура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у нас соревнуются группа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Смешарики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поаплодируем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группа «Звездочки»,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хлопаем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4450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0532" y="260649"/>
            <a:ext cx="8736971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нас необычное, потому что с нами вместе будут играть родители. Давайте поаплодируем родителям! (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хлопаем)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прошу команды поприветствовать друг друга!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Команде соперника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-…………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привет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нашем соревновании вас ждет много интересных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заданий. 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начнем мы с разминки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Перестроение в круг.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«Мы пойдем сначала вправо…»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Разминку провели мы ловко.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Ждут вас новые задания, непростые испытания!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себя умелым, ловким, быстрым, сильным, смелым!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желаю от души, чтоб результаты были хороши!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в первом испытании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приглашаю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5 ребят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 взрослого участника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сильным, ловким быть,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ты любить скакалки,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Кегли, обручи и палки.</a:t>
            </a:r>
          </a:p>
          <a:p>
            <a:pPr lvl="0"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Эстафета с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кеглями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Каждый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ребенок получает кеглю, а взрослый корзинку-сумку.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бежит с кеглей в руках до обруча, расположенного на другой стороне зала, ставит кеглю в обруч и бегом возвращается обратно, передает эстафету по руке. Взрослый в свою очередь бежит с корзиной в руках, собирает все кегли, забирает обруч и финиширует со всеми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предметами.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эстафете с кеглями победила команда группы….. Она получает один флажок. Команда, которая наберет сегодня больше таких флажков, станет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победителем</a:t>
            </a:r>
          </a:p>
          <a:p>
            <a:pPr lvl="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теперь, ребятки, отгадайте-ка загадку: Бьют его, ему не сладко.</a:t>
            </a:r>
          </a:p>
          <a:p>
            <a:pPr marL="3143250" lvl="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он не тужит –</a:t>
            </a:r>
          </a:p>
          <a:p>
            <a:pPr marL="314325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с ребятами он дружит.</a:t>
            </a:r>
          </a:p>
          <a:p>
            <a:pPr marL="314325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Любит он с детьми играть.</a:t>
            </a:r>
          </a:p>
          <a:p>
            <a:pPr marL="314325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можно отбивать,.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325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можно вверх бросать,</a:t>
            </a:r>
          </a:p>
          <a:p>
            <a:pPr marL="314325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катать, и забивать.</a:t>
            </a:r>
          </a:p>
          <a:p>
            <a:pPr marL="314325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Ну, успели отгадать?</a:t>
            </a:r>
          </a:p>
          <a:p>
            <a:pPr marL="314325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Конечно, это … (мяч) 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20352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2523" y="188641"/>
            <a:ext cx="8970997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мячом.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приглашаю по 5 детей от группы + 2 взрослых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бегут, держа мяч в руках «змейкой», оббегая стойки-фишки, обратно возвращаются по прямой. Взрослые ведут мяч как в баскетболе, «змейкой» оббегая стойки, обратно по прямой. 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теперь, ребята мы отдохнем.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для взрослых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проведем.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Прыжки со скакалкой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–нелегкое дело.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прыгают дети еще не умело.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мы не грустим. Придет и наш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срок!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Мамы и папы дадут нам урок. 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приглашаю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взрослых, которым предстоит научить детей прыжкам со скакалкой разными способами)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следующей эстафеты обруч нам необходим. И красиво и полезно упражненья делать с ним.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Эстафета с обручем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(приглашаю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5 детей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взрослых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 расположены 3 обруча, поворотный предмет-фишка.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бегут, пролазят в обруч, лежащий на полу, оббегают фишку, обратно возвращаются по прямой бегом. Взрослые повторяют действия ребят, на обратном пути собирают обручи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Эстафета «Строители»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(приглашаю …. детей + взрослых)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строить новый дом. На кирпич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кирпич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кладем.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 кубиком в руках бежит к лежащему на полу обручу, оставляет кубик в обруче и бегом возвращается обратно, по руке передает эстафету. Следующий ребенок бежит и ставит сверху свой кубик. Взрослый бежит к обручу, ставит крышу. Дом готов.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было последнее на сегодня задание. Пора подвести наш спортивный итог. Команды считают флажки и делают вывод, у кого больше флажков. Объявление победителей и призеров спортивного состязания. 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скажем спасибо нашим родителям за то, что нашли время и пришли к нам в гости, приняли участие в нашем соревновании.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(Спасибо)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вам всем наша встреча запомнится,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физкультура станет родной.</a:t>
            </a:r>
          </a:p>
          <a:p>
            <a:pPr algn="just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 на память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55554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298</Words>
  <Application>Microsoft Office PowerPoint</Application>
  <PresentationFormat>Лист A4 (210x297 мм)</PresentationFormat>
  <Paragraphs>69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Dell</cp:lastModifiedBy>
  <cp:revision>16</cp:revision>
  <dcterms:created xsi:type="dcterms:W3CDTF">2013-11-28T18:48:03Z</dcterms:created>
  <dcterms:modified xsi:type="dcterms:W3CDTF">2013-12-01T09:49:07Z</dcterms:modified>
</cp:coreProperties>
</file>