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D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1741F-0571-4321-AE08-202EF1B435E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1741-4355-41ED-A7F2-0BE7FAC7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3214686"/>
            <a:ext cx="5896550" cy="20621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 – дидактическая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«Угадай, на чём играю»</a:t>
            </a:r>
            <a:endParaRPr lang="ru-RU" sz="40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7" descr="380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7016">
            <a:off x="2309813" y="1076325"/>
            <a:ext cx="3900487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udka-muzykalnyj-instrument-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8588" y="1619250"/>
            <a:ext cx="1709737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4" descr="iвен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8100" y="1709738"/>
            <a:ext cx="19002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100" y="1528763"/>
            <a:ext cx="199072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428_medium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00538" y="1528763"/>
            <a:ext cx="1123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6" descr="arm9901092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48100" y="1528763"/>
            <a:ext cx="19907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0" descr="images (1)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8100" y="1528763"/>
            <a:ext cx="1900238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8" descr="arm99014519.jpg"/>
          <p:cNvPicPr>
            <a:picLocks noChangeAspect="1"/>
          </p:cNvPicPr>
          <p:nvPr/>
        </p:nvPicPr>
        <p:blipFill>
          <a:blip r:embed="rId9" cstate="print"/>
          <a:srcRect t="10526" b="21053"/>
          <a:stretch>
            <a:fillRect/>
          </a:stretch>
        </p:blipFill>
        <p:spPr bwMode="auto">
          <a:xfrm>
            <a:off x="3667125" y="1981200"/>
            <a:ext cx="2262188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апг.jpe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67125" y="2071688"/>
            <a:ext cx="2314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9" descr="g001.jpg"/>
          <p:cNvPicPr>
            <a:picLocks noChangeAspect="1"/>
          </p:cNvPicPr>
          <p:nvPr/>
        </p:nvPicPr>
        <p:blipFill>
          <a:blip r:embed="rId11" cstate="print"/>
          <a:srcRect l="8308" t="11111" r="4445" b="11101"/>
          <a:stretch>
            <a:fillRect/>
          </a:stretch>
        </p:blipFill>
        <p:spPr bwMode="auto">
          <a:xfrm>
            <a:off x="3938588" y="1890713"/>
            <a:ext cx="1900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357554" y="1357298"/>
            <a:ext cx="2643206" cy="2286016"/>
          </a:xfrm>
          <a:prstGeom prst="rect">
            <a:avLst/>
          </a:prstGeom>
          <a:solidFill>
            <a:srgbClr val="3A1D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6.93889E-18 L -0.33472 -0.1838 " pathEditMode="relative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00046 L 0.27049 -0.1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33473 0.03935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31285 0.0594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38403 0.328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4948 0.3486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35937 0.5118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00798 -0.3138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0.00069 L 0.17708 0.5131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28_mediu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2705100"/>
            <a:ext cx="1123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i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623888"/>
            <a:ext cx="2327275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Рисунок 13" descr="Dudka-muzykalnyj-instrument-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50" y="623888"/>
            <a:ext cx="1709738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Рисунок 14" descr="iвен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5175" y="714375"/>
            <a:ext cx="2171700" cy="162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Рисунок 16" descr="arm9901092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05175" y="2433638"/>
            <a:ext cx="2200275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18" descr="arm99014519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876800"/>
            <a:ext cx="2586038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Рисунок 19" descr="g001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91263" y="4605338"/>
            <a:ext cx="2630487" cy="196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3" name="Рисунок 20" descr="images (1)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62725" y="2524125"/>
            <a:ext cx="1719263" cy="1719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4" name="Рисунок 10" descr="апг.jpe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4876800"/>
            <a:ext cx="2857500" cy="133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Комп</cp:lastModifiedBy>
  <cp:revision>4</cp:revision>
  <dcterms:created xsi:type="dcterms:W3CDTF">2015-03-17T12:24:40Z</dcterms:created>
  <dcterms:modified xsi:type="dcterms:W3CDTF">2015-03-17T17:40:24Z</dcterms:modified>
</cp:coreProperties>
</file>