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87;&#1088;&#1077;&#1079;&#1077;&#1085;&#1090;&#1072;&#1094;&#1080;&#1103;%20&#1089;&#1090;&#1091;&#1076;&#1077;&#1085;&#1090;&#1086;&#1074;%20&#1087;&#1086;%20&#1080;&#1079;&#1086;\Detskie_Pesni-Ot_Ulybki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ЮЛИЯ\Рабочий стол\istillcare1cp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1356" cy="6553200"/>
          </a:xfrm>
          <a:prstGeom prst="rect">
            <a:avLst/>
          </a:prstGeom>
          <a:noFill/>
        </p:spPr>
      </p:pic>
      <p:pic>
        <p:nvPicPr>
          <p:cNvPr id="5125" name="Picture 5" descr="http://forum.in-ku.com/customavatars/avatar338992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57200"/>
            <a:ext cx="3775588" cy="2743200"/>
          </a:xfrm>
          <a:prstGeom prst="rect">
            <a:avLst/>
          </a:prstGeom>
          <a:noFill/>
        </p:spPr>
      </p:pic>
      <p:pic>
        <p:nvPicPr>
          <p:cNvPr id="7" name="Detskie_Pesni-Ot_Ulyb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-533400" y="198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48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0.liveinternet.ru/images/attach/c/1/60/296/60296325_092e8e84da6c3f84e291936d7d4f72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b3.keep4u.ru/b/2012/03/21/f2/f26189e40751a5db7143008e92a88e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62000" y="990600"/>
            <a:ext cx="758406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Разноцветными носами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бумаге водят сами,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Их рисунки хороши.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что?...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6" name="Picture 4" descr="http://www.v3wall.com/wallpaper/medium/0910/medium_200910290130142424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0.liveinternet.ru/images/attach/c/3/75/228/75228428_889fc5fba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62000" y="914400"/>
            <a:ext cx="750378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 бумажным листом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Машет палочка хвостом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не просто машет,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Красит в разные цвета.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Ух, какая красота!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4" name="Picture 6" descr="http://lib2.podelise.ru/tw_files2/urls_774/5/d-4057/4057_html_m41c028f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977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sign-warez.ru/uploads/posts/2010-04/1271751164_6_novyjj-raz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56800" cy="7467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228600"/>
            <a:ext cx="927664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Космонавтов на Луне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Или кошку на окне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Рисовать поможет мастер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зовут его?....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http://sttorg.kaluga.ru/images/product_images/popup_images/1071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82200" cy="746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49</Words>
  <Application>Microsoft Office PowerPoint</Application>
  <PresentationFormat>Экран (4:3)</PresentationFormat>
  <Paragraphs>13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Слава</cp:lastModifiedBy>
  <cp:revision>12</cp:revision>
  <dcterms:modified xsi:type="dcterms:W3CDTF">2014-04-06T13:34:38Z</dcterms:modified>
</cp:coreProperties>
</file>