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40" autoAdjust="0"/>
    <p:restoredTop sz="93011" autoAdjust="0"/>
  </p:normalViewPr>
  <p:slideViewPr>
    <p:cSldViewPr>
      <p:cViewPr varScale="1">
        <p:scale>
          <a:sx n="68" d="100"/>
          <a:sy n="68" d="100"/>
        </p:scale>
        <p:origin x="-138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28660" y="5572164"/>
            <a:ext cx="8001024" cy="1214422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Электрическая свеча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для танца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свеча\0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61920" y="-285776"/>
            <a:ext cx="9271022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5286388"/>
            <a:ext cx="7858180" cy="107157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Собираем все вместе, лампочка должна гореть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0242" name="Picture 2" descr="E:\свеча\1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214338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5572140"/>
            <a:ext cx="7858180" cy="55402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Пока горит лампа, фиксируем все скотчем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1266" name="Picture 2" descr="E:\свеча\1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4290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5303869"/>
            <a:ext cx="8229600" cy="6968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Чтобы выкрутить лампу, поверните против часовой стрелке, чтобы включить, поверните  по часовой стрелке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2290" name="Picture 2" descr="E:\свеча\1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71470" y="-214262"/>
            <a:ext cx="9270929" cy="5214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свеча\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-71470" y="-214338"/>
            <a:ext cx="9271022" cy="521495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-142908" y="5661059"/>
            <a:ext cx="8229600" cy="839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Украшаете по своему желанию!!!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857288" y="4857760"/>
            <a:ext cx="8229600" cy="50006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Для изготовления, нам необходимо: </a:t>
            </a:r>
          </a:p>
          <a:p>
            <a:pPr>
              <a:buNone/>
            </a:pPr>
            <a:endParaRPr lang="ru-RU" sz="5500" dirty="0"/>
          </a:p>
        </p:txBody>
      </p:sp>
      <p:pic>
        <p:nvPicPr>
          <p:cNvPr id="2050" name="Picture 2" descr="E:\свеча\0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491168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286388"/>
            <a:ext cx="12930246" cy="157161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2 батарейки АА 1,5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V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лампочка с резьбой от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3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V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алюминиевая  или медная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  проволока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пассатижи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скотч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5375307"/>
            <a:ext cx="8229600" cy="10540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Соединяем батарейки, плюс к минусу и фиксируем скотчем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3074" name="Picture 2" descr="E:\свеча\0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32" y="-214338"/>
            <a:ext cx="9218257" cy="5185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62" y="5375307"/>
            <a:ext cx="7800972" cy="148269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Чтобы не повредить изоляцию батарейки и для лучшей фиксации, обматываем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полностью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две батарейки скотчем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4098" name="Picture 2" descr="E:\свеча\0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-142900"/>
            <a:ext cx="9215470" cy="5136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5143512"/>
            <a:ext cx="8229600" cy="1714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 помощью пассатижей, на конце алюминиевой проволоке формируем круг, примерно равный диаметром плюсового контакта батарейки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5122" name="Picture 2" descr="E:\свеча\0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928726" y="-320381"/>
            <a:ext cx="6600086" cy="3712548"/>
          </a:xfrm>
          <a:prstGeom prst="rect">
            <a:avLst/>
          </a:prstGeom>
          <a:noFill/>
        </p:spPr>
      </p:pic>
      <p:pic>
        <p:nvPicPr>
          <p:cNvPr id="5123" name="Picture 3" descr="E:\свеча\06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11705" y="1643050"/>
            <a:ext cx="5968999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5286388"/>
            <a:ext cx="7858148" cy="15716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Получившейся круг прикладываем к батарейки и приложив лампочку, отмечаем на проволоке конец резьбы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6146" name="Picture 2" descr="E:\свеча\0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42864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5589621"/>
            <a:ext cx="8229600" cy="91121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Отметив, загибаем проволоку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7170" name="Picture 2" descr="E:\свеча\0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72" y="-142900"/>
            <a:ext cx="9131456" cy="5136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5518183"/>
            <a:ext cx="8229600" cy="8397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Начинаем заворачивать проволоку по часовой стрелке, формируя резьбу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8194" name="Picture 2" descr="E:\свеча\09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-142900"/>
            <a:ext cx="9143999" cy="5143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57826"/>
            <a:ext cx="7929586" cy="8397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Два ветка резьбы достаточно (лампочка должна свободно крутится, но не болтаться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E:\свеча\1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71" y="-214338"/>
            <a:ext cx="9131457" cy="5136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145</Words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Сула</dc:creator>
  <cp:lastModifiedBy>Оля</cp:lastModifiedBy>
  <cp:revision>15</cp:revision>
  <dcterms:created xsi:type="dcterms:W3CDTF">2015-03-11T07:55:58Z</dcterms:created>
  <dcterms:modified xsi:type="dcterms:W3CDTF">2015-03-16T10:06:29Z</dcterms:modified>
</cp:coreProperties>
</file>