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6382-AFC1-47D0-85F3-4224DF6EFC6A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9BC5-748B-4793-8D50-D3625B024E4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6382-AFC1-47D0-85F3-4224DF6EFC6A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9BC5-748B-4793-8D50-D3625B024E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6382-AFC1-47D0-85F3-4224DF6EFC6A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9BC5-748B-4793-8D50-D3625B024E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6382-AFC1-47D0-85F3-4224DF6EFC6A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9BC5-748B-4793-8D50-D3625B024E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6382-AFC1-47D0-85F3-4224DF6EFC6A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9BC5-748B-4793-8D50-D3625B024E4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6382-AFC1-47D0-85F3-4224DF6EFC6A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9BC5-748B-4793-8D50-D3625B024E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6382-AFC1-47D0-85F3-4224DF6EFC6A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9BC5-748B-4793-8D50-D3625B024E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6382-AFC1-47D0-85F3-4224DF6EFC6A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9BC5-748B-4793-8D50-D3625B024E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6382-AFC1-47D0-85F3-4224DF6EFC6A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9BC5-748B-4793-8D50-D3625B024E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6382-AFC1-47D0-85F3-4224DF6EFC6A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9BC5-748B-4793-8D50-D3625B024E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6382-AFC1-47D0-85F3-4224DF6EFC6A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F349BC5-748B-4793-8D50-D3625B024E4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466382-AFC1-47D0-85F3-4224DF6EFC6A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349BC5-748B-4793-8D50-D3625B024E4A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7851648" cy="1828800"/>
          </a:xfrm>
        </p:spPr>
        <p:txBody>
          <a:bodyPr>
            <a:normAutofit/>
          </a:bodyPr>
          <a:lstStyle/>
          <a:p>
            <a:r>
              <a:rPr lang="ru-RU" dirty="0" smtClean="0"/>
              <a:t>Развивающая игра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7854696" cy="4448936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«Отгадай и изобрази животное</a:t>
            </a:r>
            <a:r>
              <a:rPr lang="ru-RU" sz="4800" b="1" i="1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»</a:t>
            </a:r>
            <a:r>
              <a:rPr lang="ru-RU" sz="4800" b="1" i="1" dirty="0"/>
              <a:t> </a:t>
            </a:r>
            <a:endParaRPr lang="ru-RU" sz="4800" b="1" i="1" dirty="0" smtClean="0"/>
          </a:p>
          <a:p>
            <a:pPr algn="just"/>
            <a:r>
              <a:rPr lang="ru-RU" sz="2400" b="1" i="1" dirty="0" smtClean="0">
                <a:solidFill>
                  <a:schemeClr val="bg1"/>
                </a:solidFill>
              </a:rPr>
              <a:t>Цель </a:t>
            </a:r>
            <a:r>
              <a:rPr lang="ru-RU" sz="2400" b="1" i="1" dirty="0">
                <a:solidFill>
                  <a:schemeClr val="bg1"/>
                </a:solidFill>
              </a:rPr>
              <a:t>игры:</a:t>
            </a:r>
            <a:endParaRPr lang="ru-RU" sz="2400" dirty="0">
              <a:solidFill>
                <a:schemeClr val="bg1"/>
              </a:solidFill>
            </a:endParaRPr>
          </a:p>
          <a:p>
            <a:pPr algn="just"/>
            <a:r>
              <a:rPr lang="ru-RU" sz="2400" dirty="0">
                <a:solidFill>
                  <a:schemeClr val="bg1"/>
                </a:solidFill>
              </a:rPr>
              <a:t>Учить детей соотносить описание животного в загадке с конкретным образом, учить изображать мимикой, жестами характерные особенности животных. Развивать эмоциональность, непосредственность детей, </a:t>
            </a:r>
            <a:r>
              <a:rPr lang="ru-RU" sz="2400" dirty="0" err="1">
                <a:solidFill>
                  <a:schemeClr val="bg1"/>
                </a:solidFill>
              </a:rPr>
              <a:t>раскрепощенность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ru-RU" sz="6000" b="1" i="1" dirty="0">
              <a:solidFill>
                <a:srgbClr val="FFFF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65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Хвост пушистый, мех золотистый,</a:t>
            </a:r>
            <a:br>
              <a:rPr lang="ru-RU" dirty="0" smtClean="0"/>
            </a:br>
            <a:r>
              <a:rPr lang="ru-RU" dirty="0" smtClean="0"/>
              <a:t>В лесу живет, кур крадет.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036" y="1935163"/>
            <a:ext cx="5853927" cy="4389437"/>
          </a:xfrm>
        </p:spPr>
      </p:pic>
    </p:spTree>
    <p:extLst>
      <p:ext uri="{BB962C8B-B14F-4D97-AF65-F5344CB8AC3E}">
        <p14:creationId xmlns:p14="http://schemas.microsoft.com/office/powerpoint/2010/main" val="75963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dirty="0" smtClean="0"/>
              <a:t>Летом ходит без дороги возле сосен и берез</a:t>
            </a:r>
            <a:br>
              <a:rPr lang="ru-RU" sz="3100" dirty="0" smtClean="0"/>
            </a:br>
            <a:r>
              <a:rPr lang="ru-RU" sz="3100" dirty="0" smtClean="0"/>
              <a:t>А зимой он спит в берлоге, от мороза прячет нос</a:t>
            </a:r>
            <a:endParaRPr lang="ru-RU" sz="31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036" y="1935163"/>
            <a:ext cx="5853927" cy="4389437"/>
          </a:xfrm>
        </p:spPr>
      </p:pic>
    </p:spTree>
    <p:extLst>
      <p:ext uri="{BB962C8B-B14F-4D97-AF65-F5344CB8AC3E}">
        <p14:creationId xmlns:p14="http://schemas.microsoft.com/office/powerpoint/2010/main" val="85878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Кто зимой холодной</a:t>
            </a:r>
            <a:br>
              <a:rPr lang="ru-RU" dirty="0" smtClean="0"/>
            </a:br>
            <a:r>
              <a:rPr lang="ru-RU" dirty="0" smtClean="0"/>
              <a:t>Ходит злой, голодный?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036" y="1935163"/>
            <a:ext cx="5853927" cy="4389437"/>
          </a:xfrm>
        </p:spPr>
      </p:pic>
    </p:spTree>
    <p:extLst>
      <p:ext uri="{BB962C8B-B14F-4D97-AF65-F5344CB8AC3E}">
        <p14:creationId xmlns:p14="http://schemas.microsoft.com/office/powerpoint/2010/main" val="75840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/>
              <a:t>С хозяином дружит, дом сторожит,</a:t>
            </a:r>
            <a:br>
              <a:rPr lang="ru-RU" sz="3000" dirty="0" smtClean="0"/>
            </a:br>
            <a:r>
              <a:rPr lang="ru-RU" sz="3000" dirty="0" smtClean="0"/>
              <a:t>Живет под крылечком, хвост колечком?</a:t>
            </a:r>
            <a:endParaRPr lang="ru-RU" sz="3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036" y="1935163"/>
            <a:ext cx="5853927" cy="4389437"/>
          </a:xfrm>
        </p:spPr>
      </p:pic>
    </p:spTree>
    <p:extLst>
      <p:ext uri="{BB962C8B-B14F-4D97-AF65-F5344CB8AC3E}">
        <p14:creationId xmlns:p14="http://schemas.microsoft.com/office/powerpoint/2010/main" val="30435948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300" dirty="0" smtClean="0"/>
              <a:t>Мордочка усатая, шубка полосатая,</a:t>
            </a:r>
            <a:br>
              <a:rPr lang="ru-RU" sz="3300" dirty="0" smtClean="0"/>
            </a:br>
            <a:r>
              <a:rPr lang="ru-RU" sz="3300" dirty="0" smtClean="0"/>
              <a:t>Часто умывается, а с водой не знается.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036" y="1935163"/>
            <a:ext cx="5853927" cy="4389437"/>
          </a:xfrm>
        </p:spPr>
      </p:pic>
    </p:spTree>
    <p:extLst>
      <p:ext uri="{BB962C8B-B14F-4D97-AF65-F5344CB8AC3E}">
        <p14:creationId xmlns:p14="http://schemas.microsoft.com/office/powerpoint/2010/main" val="250451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Сердитый недотрога живет в глуши лесной</a:t>
            </a:r>
            <a:br>
              <a:rPr lang="ru-RU" sz="2800" dirty="0" smtClean="0"/>
            </a:br>
            <a:r>
              <a:rPr lang="ru-RU" sz="2800" dirty="0" smtClean="0"/>
              <a:t>Иголок очень много, а нитки ни одной.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036" y="1935163"/>
            <a:ext cx="5853927" cy="4389437"/>
          </a:xfrm>
        </p:spPr>
      </p:pic>
    </p:spTree>
    <p:extLst>
      <p:ext uri="{BB962C8B-B14F-4D97-AF65-F5344CB8AC3E}">
        <p14:creationId xmlns:p14="http://schemas.microsoft.com/office/powerpoint/2010/main" val="234529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</TotalTime>
  <Words>75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Развивающая игра </vt:lpstr>
      <vt:lpstr>Хвост пушистый, мех золотистый, В лесу живет, кур крадет.</vt:lpstr>
      <vt:lpstr>Летом ходит без дороги возле сосен и берез А зимой он спит в берлоге, от мороза прячет нос</vt:lpstr>
      <vt:lpstr>Кто зимой холодной Ходит злой, голодный?</vt:lpstr>
      <vt:lpstr>С хозяином дружит, дом сторожит, Живет под крылечком, хвост колечком?</vt:lpstr>
      <vt:lpstr>Мордочка усатая, шубка полосатая, Часто умывается, а с водой не знается. </vt:lpstr>
      <vt:lpstr>Сердитый недотрога живет в глуши лесной Иголок очень много, а нитки ни одной.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Развивающая игра</dc:title>
  <dc:creator>Пользователь</dc:creator>
  <cp:lastModifiedBy>Пользователь</cp:lastModifiedBy>
  <cp:revision>14</cp:revision>
  <dcterms:created xsi:type="dcterms:W3CDTF">2014-12-18T08:54:12Z</dcterms:created>
  <dcterms:modified xsi:type="dcterms:W3CDTF">2014-12-22T07:37:36Z</dcterms:modified>
</cp:coreProperties>
</file>