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6" r:id="rId4"/>
    <p:sldId id="267" r:id="rId5"/>
    <p:sldId id="269" r:id="rId6"/>
    <p:sldId id="270" r:id="rId7"/>
    <p:sldId id="268" r:id="rId8"/>
    <p:sldId id="274" r:id="rId9"/>
    <p:sldId id="273" r:id="rId10"/>
    <p:sldId id="271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9772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36695">
            <a:off x="2255938" y="2353585"/>
            <a:ext cx="4813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Конспект интегрированного НОД по  ПДД и Художественному развитию(аппликация) во второй младшей группе на тему:</a:t>
            </a:r>
          </a:p>
          <a:p>
            <a:r>
              <a:rPr lang="ru-RU" dirty="0" smtClean="0"/>
              <a:t> «Как Колобок познакомился с ПДД».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Годынская</a:t>
            </a:r>
            <a:r>
              <a:rPr lang="ru-RU" dirty="0" smtClean="0"/>
              <a:t> Наталья Викторовна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332656"/>
            <a:ext cx="5380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  детский сад №81 присмотра и оздоровления</a:t>
            </a:r>
          </a:p>
          <a:p>
            <a:r>
              <a:rPr lang="ru-RU" dirty="0" smtClean="0"/>
              <a:t> Красногвардейского района Санкт-Петербурга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828333"/>
            <a:ext cx="8532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Колобок, а чтобы ты помнил о правилах дорожного движения, мы с ребятами хотим подарить тебе этот знак.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Колобок: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Спасибо вам, ребята. До свидания! (дети прощаются с Колобком).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Вот и завершилось наше занятие. Ребята, теперь вы знаете, как безопасно добираться до детского сада и обратно домой?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Что для этого нужно?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 занятия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Нужно соблюдать правила дорожного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Правильно! Никогда не забывайте о них.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49289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на улице с тобою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случилась вдруг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беда,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движенья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Знать и выполнять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всегда!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http://mylittles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/>
              <a:t> Данилова Т.Н. Программа “Светофор”. </a:t>
            </a:r>
            <a:r>
              <a:rPr lang="ru-RU" sz="2800" smtClean="0"/>
              <a:t>– СПб: “Детство – пресс”, 2009.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http://liubavyshka.ru/photo/59-0-43705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гиф картинки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http://yandex.ru/images/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картинки для фоновой заставки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http://arstyle.org/uploads/posts/2010-07/1278826269_1266875704_lns-1.jpg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hlinkClick r:id="rId2"/>
              </a:rPr>
              <a:t>http</a:t>
            </a:r>
            <a:r>
              <a:rPr lang="ru-RU" sz="3200" u="sng" dirty="0" smtClean="0">
                <a:hlinkClick r:id="rId2"/>
              </a:rPr>
              <a:t>://</a:t>
            </a:r>
            <a:r>
              <a:rPr lang="en-US" sz="3200" u="sng" dirty="0" err="1" smtClean="0">
                <a:hlinkClick r:id="rId2"/>
              </a:rPr>
              <a:t>pedsovet</a:t>
            </a:r>
            <a:r>
              <a:rPr lang="ru-RU" sz="3200" u="sng" dirty="0" smtClean="0">
                <a:hlinkClick r:id="rId2"/>
              </a:rPr>
              <a:t>.</a:t>
            </a:r>
            <a:r>
              <a:rPr lang="en-US" sz="3200" u="sng" dirty="0" err="1" smtClean="0">
                <a:hlinkClick r:id="rId2"/>
              </a:rPr>
              <a:t>su</a:t>
            </a:r>
            <a:r>
              <a:rPr lang="ru-RU" sz="3200" u="sng" dirty="0" smtClean="0">
                <a:hlinkClick r:id="rId2"/>
              </a:rPr>
              <a:t>/</a:t>
            </a:r>
            <a:r>
              <a:rPr lang="ru-RU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7</a:t>
            </a:r>
            <a:r>
              <a:rPr lang="ru-RU" sz="3200" dirty="0" smtClean="0"/>
              <a:t>.</a:t>
            </a:r>
            <a:r>
              <a:rPr lang="en-US" sz="3200" dirty="0" smtClean="0"/>
              <a:t> http://little.com.ua/pdd/70106.html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8.</a:t>
            </a:r>
            <a:r>
              <a:rPr lang="en-US" sz="3200" dirty="0" smtClean="0"/>
              <a:t> http://zanimatika.narod.ru/OBJ7.htm </a:t>
            </a:r>
            <a:r>
              <a:rPr lang="ru-RU" sz="3200" dirty="0" smtClean="0"/>
              <a:t>- </a:t>
            </a:r>
            <a:r>
              <a:rPr lang="ru-RU" sz="2800" dirty="0" smtClean="0"/>
              <a:t>Методическая копилка «Школа безопасности» _ стихи про дорожные знаки; </a:t>
            </a:r>
            <a:br>
              <a:rPr lang="ru-RU" sz="2800" dirty="0" smtClean="0"/>
            </a:br>
            <a:r>
              <a:rPr lang="ru-RU" sz="2800" dirty="0" smtClean="0"/>
              <a:t>9.</a:t>
            </a:r>
            <a:r>
              <a:rPr lang="en-US" sz="2800" dirty="0" smtClean="0"/>
              <a:t> http://childpictures.ru/dlya-sadika/fony.html?page=3#category </a:t>
            </a:r>
            <a:r>
              <a:rPr lang="ru-RU" sz="2800" dirty="0" smtClean="0"/>
              <a:t>– фон для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D:\Рабочий стол\Дорожные науки для учеников начальных классов\Скриншот 1 - титульный слай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64807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прививать навыки безопасного поведения на дорогах.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1.Закрепить знания детей о дороге и правилах поведения на ней;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2.Развивать внимание, память, мышление, мелкую моторику;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3.Развивать речь детей, активизировать словарь: 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существительные: пешеход, переход,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светофор, «глаз»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прилагательные: пешеходный,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красный, желтый, зеленый;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глаголы: едет, идет,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светит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4.Воспитывать чувство самосохранения, правила поведения на дороге и умение применить их самим, а также объяснить их незнающему (Колобку).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Закрепить названия цветов (желтый, зеленый, красный).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криншот 1 - титульный слай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392324"/>
            <a:ext cx="590465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с детьми о любимых сказочных героях, игры с машинами, рассматривание детских иллюстраций по 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рушка Колобок, игрушка машина, плакат с изображением дороги и пешеходными переходами, пешеходный переход (“зебра”), знак «пешеходный переход», светофор.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3244334"/>
            <a:ext cx="5178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Раздаточный материал: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заготовки деталей для знака пешеходный переход: синий картон, белый треугольник с зеброй, пешеход, клей.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456384" cy="625070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занятия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Орг. момент.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Раздается стук в дверь, воспитатель просит детей прислушаться и собраться около себя.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(Помощник воспитателя идет к двери и заносит игрушку Колобка , у которого перевязана нога.)</a:t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Воспитатель.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Здравствуйте, уважаемый гость.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Ребята, вы его узнали? 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(Ответы детей)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правильно, ребята, это Колобок.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Колобок: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Ребята, скажите мне, пожалуйста, а куда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попал? (Ответы детей)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Колобок: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 как хорошо, что детский сад, значит, я правильно пришел.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1537" t="19724" r="15114" b="13454"/>
          <a:stretch>
            <a:fillRect/>
          </a:stretch>
        </p:blipFill>
        <p:spPr bwMode="auto">
          <a:xfrm>
            <a:off x="5292080" y="404664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nval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908720"/>
            <a:ext cx="504056" cy="440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416" y="4149080"/>
            <a:ext cx="5077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Колобок, наши дети очень вежливые и приветливые, они всегда здороваются с гостями. (Взаимное приветствие детей и Колобка) 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(Воспитатель обращает внимание детей на то, что у Колобка перевязана нога и рука).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Колобок, что с тобой случилось, почему у тебя нога перевязана?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ак-рисовать-колоб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39" y="0"/>
            <a:ext cx="9162413" cy="6858000"/>
          </a:xfrm>
        </p:spPr>
      </p:pic>
      <p:sp>
        <p:nvSpPr>
          <p:cNvPr id="10" name="TextBox 9"/>
          <p:cNvSpPr txBox="1"/>
          <p:nvPr/>
        </p:nvSpPr>
        <p:spPr>
          <a:xfrm>
            <a:off x="323528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Колобок: </a:t>
            </a:r>
            <a:r>
              <a:rPr lang="ru-RU" dirty="0" smtClean="0"/>
              <a:t>Ребята, вы знаете, что  меня бабушка спекла и положила на окошко остудиться, а мне надоела лежать, я спрыгнул с окна и покатился по дороге.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b6ac1_47efbdb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762"/>
          </a:xfrm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Катился я, катился по дороге и докатился до места, где со всех сторон</a:t>
            </a:r>
          </a:p>
          <a:p>
            <a:r>
              <a:rPr lang="ru-RU" sz="2000" dirty="0" smtClean="0"/>
              <a:t>катятся, такие железные  штуки, разного цвета, гудят, вместо </a:t>
            </a:r>
          </a:p>
          <a:p>
            <a:r>
              <a:rPr lang="ru-RU" sz="2000" dirty="0" smtClean="0"/>
              <a:t>ног круги, я хотел познакомиться с ними и решил поймать одну, но…</a:t>
            </a:r>
            <a:endParaRPr lang="ru-RU" sz="2000" dirty="0"/>
          </a:p>
        </p:txBody>
      </p:sp>
      <p:pic>
        <p:nvPicPr>
          <p:cNvPr id="9" name="Рисунок 8" descr="крупный пл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9254" y="0"/>
            <a:ext cx="1424746" cy="1830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5536" y="594928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Вдруг один из них меня сильно стукнул и я упал. Ко мне подошел дядя. Он перевязал мою больную ногу и руку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привел меня к вам, он сказал, что здесь меня научат правилам дорожного движения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olob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5" y="-315416"/>
            <a:ext cx="1440160" cy="1257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3 0.08927 L 0.50278 0.288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Ребята, как вы думаете,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кого и что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самом деле увидел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Колобок на улице?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(Ответы детей).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Правильно, это был регулировщик и автомобили.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Ребята, а можно выбегать на дорогу, где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ездят автомобили?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(Нет)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Ребята, объясните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Колобку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почему нельзя выбегать на дорогу. (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Ответы детей. Воспитатель координирует и констатирует правильные ответы).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Молодцы, ребята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Ребята, дорогу нужно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переходить,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вместе с взрослыми и в специальных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местах. Давайте поиграем и покажем Колобку, как правильно переходить дорогу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видишь, что немного 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Разрисована дорога 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Полосами в белый цвет. 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крашеный паркет. 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нас всегда здесь ждёт 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теперь все дружно, вместе. 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Переходим в этом месте. 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что мы должны еще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смотреть, когда будим переходить 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орогу: «Наш трехглазый общий друг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?»(Светофор)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3338" t="12939" r="12719" b="11582"/>
          <a:stretch>
            <a:fillRect/>
          </a:stretch>
        </p:blipFill>
        <p:spPr bwMode="auto">
          <a:xfrm>
            <a:off x="3995936" y="3501008"/>
            <a:ext cx="43924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друг - светофор всегда подскажет, что делать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слушаться без спора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Указаний светофора.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правила движения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Выполнять без возражения.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- стой!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 - жди!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зеленый – проходи!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Вам понравилось это стихотворение?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Хотите поиграть с сигналами светофора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?(Да) Подвижная игра «</a:t>
            </a:r>
            <a:r>
              <a:rPr lang="ru-RU" dirty="0" smtClean="0"/>
              <a:t>«Стоп - Идите»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Колобок, теперь тебе все понятно?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Колобок: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Как это интересно, но мне еще никак не запомнить.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вспомните пожалуйста, а какой знак стоит в том месте, где нарисована зебра?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(Пешеходный переход)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7072"/>
            <a:ext cx="8895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давайте на память Колобку сделаем этот знак, заготовки у нас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лежат на столах.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12122" t="12401" r="24845" b="22902"/>
          <a:stretch>
            <a:fillRect/>
          </a:stretch>
        </p:blipFill>
        <p:spPr bwMode="auto">
          <a:xfrm>
            <a:off x="2627784" y="3212976"/>
            <a:ext cx="44279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20072" y="627002"/>
            <a:ext cx="36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Колобок: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Вам ребята, теперь я запомнил: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Азбуку дорожную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каждому положено!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правила движения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Выполнять без возражения!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olobok.jpg"/>
          <p:cNvPicPr>
            <a:picLocks noChangeAspect="1"/>
          </p:cNvPicPr>
          <p:nvPr/>
        </p:nvPicPr>
        <p:blipFill>
          <a:blip r:embed="rId3" cstate="print"/>
          <a:srcRect r="2370"/>
          <a:stretch>
            <a:fillRect/>
          </a:stretch>
        </p:blipFill>
        <p:spPr>
          <a:xfrm>
            <a:off x="611560" y="476672"/>
            <a:ext cx="2173432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334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Ход занятия Орг. момент. Раздается стук в дверь, воспитатель просит детей прислушаться и собраться около себя. (Помощник воспитателя идет к двери и заносит игрушку Колобка , у которого перевязана нога.) Воспитатель. Здравствуйте, уважаемый гость. – Ребята, вы его узнали? (Ответы детей) Воспитатель: правильно, ребята, это Колобок. Колобок: Ребята, скажите мне, пожалуйста, а куда я попал? (Ответы детей) Колобок: Ой как хорошо, что детский сад, значит, я правильно пришел.  </vt:lpstr>
      <vt:lpstr>Слайд 5</vt:lpstr>
      <vt:lpstr>Слайд 6</vt:lpstr>
      <vt:lpstr>Слайд 7</vt:lpstr>
      <vt:lpstr>Слайд 8</vt:lpstr>
      <vt:lpstr>Слайд 9</vt:lpstr>
      <vt:lpstr>Слайд 10</vt:lpstr>
      <vt:lpstr>Список используемых источников:  1. http://mylittles. 2. Данилова Т.Н. Программа “Светофор”. – СПб: “Детство – пресс”, 2009. 3. http://liubavyshka.ru/photo/59-0-43705 - гиф картинки 4. http://yandex.ru/images/ - картинки для фоновой заставки 5. http://arstyle.org/uploads/posts/2010-07/1278826269_1266875704_lns-1.jpg  6. http://pedsovet.su/  7. http://little.com.ua/pdd/70106.html  8. http://zanimatika.narod.ru/OBJ7.htm - Методическая копилка «Школа безопасности» _ стихи про дорожные знаки;  9. http://childpictures.ru/dlya-sadika/fony.html?page=3#category – фон для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ВИКТОРОВНА наталья</dc:creator>
  <cp:lastModifiedBy>Ната</cp:lastModifiedBy>
  <cp:revision>76</cp:revision>
  <dcterms:created xsi:type="dcterms:W3CDTF">2015-03-17T12:01:18Z</dcterms:created>
  <dcterms:modified xsi:type="dcterms:W3CDTF">2015-03-18T21:52:44Z</dcterms:modified>
</cp:coreProperties>
</file>