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2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F60E-AF8E-4010-AFD2-D5BAD7AE965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D78A-2750-4DE7-BCFB-6A6F3BEC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2" y="2996952"/>
            <a:ext cx="82089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Методическая разработка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теме Рисуем человека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2" y="836712"/>
            <a:ext cx="8128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>
              <a:defRPr/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39 комбинированного вида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г. Санкт-Петербурга.</a:t>
            </a:r>
          </a:p>
          <a:p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Пичугина И.О.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6961" r="16676" b="11140"/>
          <a:stretch>
            <a:fillRect/>
          </a:stretch>
        </p:blipFill>
        <p:spPr>
          <a:xfrm rot="5400000" flipH="1">
            <a:off x="843014" y="605259"/>
            <a:ext cx="2088231" cy="2983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5" y="260648"/>
            <a:ext cx="27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Контур лица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19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2751" r="13045" b="2751"/>
          <a:stretch>
            <a:fillRect/>
          </a:stretch>
        </p:blipFill>
        <p:spPr>
          <a:xfrm rot="5400000" flipV="1">
            <a:off x="6169837" y="581152"/>
            <a:ext cx="2173535" cy="311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8250" y="260648"/>
            <a:ext cx="2449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волос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242976"/>
            <a:ext cx="21521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глаз</a:t>
            </a:r>
          </a:p>
          <a:p>
            <a:endParaRPr lang="ru-RU" dirty="0"/>
          </a:p>
        </p:txBody>
      </p:sp>
      <p:pic>
        <p:nvPicPr>
          <p:cNvPr id="7" name="Рисунок 6" descr="img20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6329" r="20697" b="8838"/>
          <a:stretch/>
        </p:blipFill>
        <p:spPr>
          <a:xfrm rot="5400000">
            <a:off x="764647" y="3335683"/>
            <a:ext cx="2275998" cy="3383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8251" y="3242977"/>
            <a:ext cx="3116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носа</a:t>
            </a:r>
          </a:p>
          <a:p>
            <a:endParaRPr lang="ru-RU" dirty="0"/>
          </a:p>
        </p:txBody>
      </p:sp>
      <p:pic>
        <p:nvPicPr>
          <p:cNvPr id="9" name="Рисунок 8" descr="img2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969729" y="3615447"/>
            <a:ext cx="2317109" cy="3096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234237" y="590298"/>
            <a:ext cx="2302715" cy="3371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641" y="349118"/>
            <a:ext cx="563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Таблица разной формы частей лица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84189"/>
            <a:ext cx="27446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Пропорции лица</a:t>
            </a:r>
          </a:p>
          <a:p>
            <a:endParaRPr lang="ru-RU" dirty="0"/>
          </a:p>
        </p:txBody>
      </p:sp>
      <p:pic>
        <p:nvPicPr>
          <p:cNvPr id="5" name="Рисунок 4" descr="img2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1" r="24686" b="2100"/>
          <a:stretch>
            <a:fillRect/>
          </a:stretch>
        </p:blipFill>
        <p:spPr>
          <a:xfrm rot="5280000">
            <a:off x="1115175" y="4343256"/>
            <a:ext cx="1926380" cy="2003504"/>
          </a:xfrm>
          <a:prstGeom prst="rect">
            <a:avLst/>
          </a:prstGeom>
        </p:spPr>
      </p:pic>
      <p:pic>
        <p:nvPicPr>
          <p:cNvPr id="6" name="Рисунок 5" descr="img20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85809" y="4061502"/>
            <a:ext cx="1811605" cy="2567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3784189"/>
            <a:ext cx="18006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 губ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349585" y="426569"/>
            <a:ext cx="2313433" cy="3180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0146" y="149731"/>
            <a:ext cx="180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эмоции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3247501"/>
            <a:ext cx="50692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Схема человека в движении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4237" r="7038" b="5545"/>
          <a:stretch/>
        </p:blipFill>
        <p:spPr>
          <a:xfrm rot="5400000">
            <a:off x="1083098" y="3274232"/>
            <a:ext cx="2312938" cy="3469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990" r="9617" b="4922"/>
          <a:stretch/>
        </p:blipFill>
        <p:spPr>
          <a:xfrm rot="5400000">
            <a:off x="5868196" y="3284933"/>
            <a:ext cx="2502278" cy="3654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49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Home</cp:lastModifiedBy>
  <cp:revision>38</cp:revision>
  <dcterms:created xsi:type="dcterms:W3CDTF">2013-12-07T19:43:01Z</dcterms:created>
  <dcterms:modified xsi:type="dcterms:W3CDTF">2014-04-20T18:29:43Z</dcterms:modified>
</cp:coreProperties>
</file>