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66" r:id="rId3"/>
    <p:sldId id="267" r:id="rId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0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E1C0A-12E4-4A4D-B62B-2E0FC33531F5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AA787-C440-47A9-8C24-96F610430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082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1FD7799-E8C5-4C5E-8665-8BF16FB1D207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56905A-7701-4072-8472-2DBD5B51FD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57158" y="1357298"/>
            <a:ext cx="6286544" cy="4714908"/>
          </a:xfrm>
          <a:prstGeom prst="horizontalScrol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гости к нам пришел Зайчишка, длинноухий шалунишка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..»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705962" cy="1080120"/>
          </a:xfrm>
        </p:spPr>
        <p:txBody>
          <a:bodyPr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КОМБИНИРОВАННОГО ВИДА №68  «СВЕТЛЯЧОК»</a:t>
            </a:r>
            <a:endParaRPr lang="ru-RU" sz="1400" b="1" dirty="0"/>
          </a:p>
        </p:txBody>
      </p:sp>
      <p:pic>
        <p:nvPicPr>
          <p:cNvPr id="1026" name="Picture 2" descr="C:\Users\Вера Дмитриевна\Desktop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00760" y="1428736"/>
            <a:ext cx="2981325" cy="4124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7686" y="621508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 И.В. ЛЕСИНА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2871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836712"/>
            <a:ext cx="7125113" cy="1224136"/>
          </a:xfrm>
        </p:spPr>
        <p:txBody>
          <a:bodyPr/>
          <a:lstStyle/>
          <a:p>
            <a:pPr algn="ctr"/>
            <a:r>
              <a:rPr lang="ru-RU" dirty="0" smtClean="0"/>
              <a:t>Паспорт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СРОК РЕАЛИЗАЦИИ:</a:t>
            </a:r>
            <a:r>
              <a:rPr lang="ru-RU" dirty="0" smtClean="0"/>
              <a:t> краткосрочный (одна неделя). </a:t>
            </a:r>
          </a:p>
          <a:p>
            <a:r>
              <a:rPr lang="ru-RU" b="1" i="1" dirty="0" smtClean="0"/>
              <a:t>ВИД ПРОЕКТА:</a:t>
            </a:r>
            <a:r>
              <a:rPr lang="ru-RU" dirty="0" smtClean="0"/>
              <a:t> информационно-творческий. </a:t>
            </a:r>
          </a:p>
          <a:p>
            <a:r>
              <a:rPr lang="ru-RU" b="1" i="1" dirty="0" smtClean="0"/>
              <a:t>ТИП ПРОЕКТА: </a:t>
            </a:r>
            <a:r>
              <a:rPr lang="ru-RU" dirty="0" smtClean="0"/>
              <a:t>игровой.</a:t>
            </a:r>
          </a:p>
          <a:p>
            <a:r>
              <a:rPr lang="ru-RU" b="1" i="1" dirty="0" smtClean="0"/>
              <a:t>СОСТАВ УЧАСТНИКОВ:</a:t>
            </a:r>
            <a:r>
              <a:rPr lang="ru-RU" dirty="0" smtClean="0"/>
              <a:t> фронтальный.</a:t>
            </a:r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b="1" i="1" dirty="0" smtClean="0"/>
              <a:t>ВЗАИМОДЕЙСТВИЕ: </a:t>
            </a:r>
            <a:r>
              <a:rPr lang="ru-RU" dirty="0" smtClean="0"/>
              <a:t>воспитатели, дети 1 младшей группы.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196753"/>
            <a:ext cx="7125112" cy="4662046"/>
          </a:xfrm>
        </p:spPr>
        <p:txBody>
          <a:bodyPr/>
          <a:lstStyle/>
          <a:p>
            <a:r>
              <a:rPr lang="ru-RU" b="1" i="1" dirty="0" smtClean="0"/>
              <a:t>ЦЕЛЬ. </a:t>
            </a:r>
            <a:r>
              <a:rPr lang="ru-RU" dirty="0" smtClean="0"/>
              <a:t>Познакомить с животным леса – зайцем; дать представление о зайце, познакомить с внешним видом и его характерными особенностями; обогатить и активизировать словарь по теме; воспитывать заботливое отношение к животным.</a:t>
            </a:r>
          </a:p>
          <a:p>
            <a:r>
              <a:rPr lang="ru-RU" b="1" i="1" dirty="0" smtClean="0"/>
              <a:t>ЗАДАЧИ:</a:t>
            </a:r>
            <a:endParaRPr lang="ru-RU" dirty="0" smtClean="0"/>
          </a:p>
          <a:p>
            <a:r>
              <a:rPr lang="ru-RU" i="1" dirty="0" smtClean="0"/>
              <a:t>1. </a:t>
            </a:r>
            <a:r>
              <a:rPr lang="ru-RU" dirty="0" smtClean="0"/>
              <a:t>Дать знания детям о жизни зайца.</a:t>
            </a:r>
          </a:p>
          <a:p>
            <a:r>
              <a:rPr lang="ru-RU" dirty="0" smtClean="0"/>
              <a:t>2.Формировать интерес ребенка к диким животным.</a:t>
            </a:r>
          </a:p>
          <a:p>
            <a:r>
              <a:rPr lang="ru-RU" dirty="0" smtClean="0"/>
              <a:t>3. Воспитывать доброе, заботливое отношение к ним.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499</TotalTime>
  <Words>129</Words>
  <Application>Microsoft Office PowerPoint</Application>
  <PresentationFormat>Экран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МУНИЦИПАЛЬНОЕ БЮДЖЕТНОЕ ДОШКОЛЬНОЕ ОБРАЗОВАТЕЛЬНОЕ УЧРЕЖДЕНИЕ ДЕТСКИЙ САД КОМБИНИРОВАННОГО ВИДА №68  «СВЕТЛЯЧОК»</vt:lpstr>
      <vt:lpstr>Паспорт проекта: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</dc:creator>
  <cp:lastModifiedBy>Вера Дмитриевна</cp:lastModifiedBy>
  <cp:revision>35</cp:revision>
  <cp:lastPrinted>2014-10-27T08:47:53Z</cp:lastPrinted>
  <dcterms:created xsi:type="dcterms:W3CDTF">2013-11-23T15:39:15Z</dcterms:created>
  <dcterms:modified xsi:type="dcterms:W3CDTF">2015-03-17T08:13:34Z</dcterms:modified>
</cp:coreProperties>
</file>