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6" r:id="rId3"/>
    <p:sldId id="270" r:id="rId4"/>
    <p:sldId id="271" r:id="rId5"/>
    <p:sldId id="256" r:id="rId6"/>
    <p:sldId id="272" r:id="rId7"/>
    <p:sldId id="269" r:id="rId8"/>
    <p:sldId id="273" r:id="rId9"/>
    <p:sldId id="258" r:id="rId10"/>
    <p:sldId id="274" r:id="rId11"/>
    <p:sldId id="268" r:id="rId12"/>
    <p:sldId id="279" r:id="rId13"/>
    <p:sldId id="277" r:id="rId14"/>
    <p:sldId id="278" r:id="rId15"/>
    <p:sldId id="284" r:id="rId16"/>
    <p:sldId id="280" r:id="rId17"/>
    <p:sldId id="264" r:id="rId18"/>
    <p:sldId id="281" r:id="rId19"/>
    <p:sldId id="285" r:id="rId20"/>
    <p:sldId id="290" r:id="rId21"/>
    <p:sldId id="288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F8805A"/>
    <a:srgbClr val="FFCC00"/>
    <a:srgbClr val="FFCC66"/>
    <a:srgbClr val="996633"/>
    <a:srgbClr val="CC6600"/>
    <a:srgbClr val="993300"/>
    <a:srgbClr val="CC0000"/>
    <a:srgbClr val="F67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DFA5-F2FD-4C48-9D05-C1CAEDD9AEA2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CE7A-D15D-472E-BA26-63ED49CAF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141" y="1772816"/>
            <a:ext cx="7243651" cy="39703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 – методическое пособие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цветоведению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основам рисунка</a:t>
            </a: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 детей старшего дошкольного </a:t>
            </a:r>
          </a:p>
          <a:p>
            <a:pPr algn="ctr"/>
            <a:r>
              <a:rPr lang="ru-RU" sz="3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Пичугина И.О.</a:t>
            </a:r>
          </a:p>
          <a:p>
            <a:pPr algn="ctr"/>
            <a:endParaRPr lang="ru-RU" sz="36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8488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>
              <a:defRPr/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39 комбинированного вида </a:t>
            </a:r>
            <a:r>
              <a:rPr lang="ru-RU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г. Санкт-Петербурга.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3825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Контрастные цвета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1124744"/>
            <a:ext cx="1829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 пары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67544" y="177281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1907704" y="177281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>
            <a:off x="467544" y="2708920"/>
            <a:ext cx="914400" cy="165618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1907704" y="2708920"/>
            <a:ext cx="914400" cy="1584176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076056" y="3501008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779912" y="357301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668344" y="177281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372200" y="1772816"/>
            <a:ext cx="914400" cy="9144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5076056" y="4437112"/>
            <a:ext cx="914400" cy="1584176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3779912" y="4509120"/>
            <a:ext cx="914400" cy="1512168"/>
          </a:xfrm>
          <a:prstGeom prst="trapezoi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апеция 14"/>
          <p:cNvSpPr/>
          <p:nvPr/>
        </p:nvSpPr>
        <p:spPr>
          <a:xfrm>
            <a:off x="7668344" y="2708920"/>
            <a:ext cx="914400" cy="1656184"/>
          </a:xfrm>
          <a:prstGeom prst="trapezoi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6372200" y="2708920"/>
            <a:ext cx="914400" cy="1656184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Арка 32"/>
          <p:cNvSpPr/>
          <p:nvPr/>
        </p:nvSpPr>
        <p:spPr>
          <a:xfrm rot="10800000">
            <a:off x="1187624" y="3140968"/>
            <a:ext cx="914400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 rot="10800000">
            <a:off x="7092280" y="3140968"/>
            <a:ext cx="770384" cy="288032"/>
          </a:xfrm>
          <a:prstGeom prst="blockArc">
            <a:avLst>
              <a:gd name="adj1" fmla="val 1113520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Арка 34"/>
          <p:cNvSpPr/>
          <p:nvPr/>
        </p:nvSpPr>
        <p:spPr>
          <a:xfrm rot="10800000">
            <a:off x="4427984" y="5013176"/>
            <a:ext cx="914400" cy="21602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Хорда 35"/>
          <p:cNvSpPr/>
          <p:nvPr/>
        </p:nvSpPr>
        <p:spPr>
          <a:xfrm>
            <a:off x="467544" y="4437112"/>
            <a:ext cx="720080" cy="144016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Хорда 36"/>
          <p:cNvSpPr/>
          <p:nvPr/>
        </p:nvSpPr>
        <p:spPr>
          <a:xfrm rot="10800000">
            <a:off x="7812360" y="4437112"/>
            <a:ext cx="720080" cy="144016"/>
          </a:xfrm>
          <a:prstGeom prst="chord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Хорда 37"/>
          <p:cNvSpPr/>
          <p:nvPr/>
        </p:nvSpPr>
        <p:spPr>
          <a:xfrm rot="10800000">
            <a:off x="6588224" y="4437112"/>
            <a:ext cx="720080" cy="144016"/>
          </a:xfrm>
          <a:prstGeom prst="cho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Хорда 38"/>
          <p:cNvSpPr/>
          <p:nvPr/>
        </p:nvSpPr>
        <p:spPr>
          <a:xfrm rot="10800000">
            <a:off x="683568" y="4437112"/>
            <a:ext cx="720080" cy="144016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Хорда 39"/>
          <p:cNvSpPr/>
          <p:nvPr/>
        </p:nvSpPr>
        <p:spPr>
          <a:xfrm rot="10800000">
            <a:off x="5364088" y="6093296"/>
            <a:ext cx="720080" cy="144016"/>
          </a:xfrm>
          <a:prstGeom prst="cho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Хорда 40"/>
          <p:cNvSpPr/>
          <p:nvPr/>
        </p:nvSpPr>
        <p:spPr>
          <a:xfrm rot="10800000">
            <a:off x="3851920" y="6093296"/>
            <a:ext cx="720080" cy="14401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Хорда 41"/>
          <p:cNvSpPr/>
          <p:nvPr/>
        </p:nvSpPr>
        <p:spPr>
          <a:xfrm rot="10967648" flipV="1">
            <a:off x="2199254" y="4384022"/>
            <a:ext cx="780140" cy="163366"/>
          </a:xfrm>
          <a:prstGeom prst="chor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Хорда 42"/>
          <p:cNvSpPr/>
          <p:nvPr/>
        </p:nvSpPr>
        <p:spPr>
          <a:xfrm>
            <a:off x="1979712" y="4365104"/>
            <a:ext cx="720080" cy="144016"/>
          </a:xfrm>
          <a:prstGeom prst="chor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Хорда 43"/>
          <p:cNvSpPr/>
          <p:nvPr/>
        </p:nvSpPr>
        <p:spPr>
          <a:xfrm>
            <a:off x="7596336" y="4437112"/>
            <a:ext cx="720080" cy="144016"/>
          </a:xfrm>
          <a:prstGeom prst="chord">
            <a:avLst/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Хорда 44"/>
          <p:cNvSpPr/>
          <p:nvPr/>
        </p:nvSpPr>
        <p:spPr>
          <a:xfrm>
            <a:off x="6372200" y="4437112"/>
            <a:ext cx="720080" cy="144016"/>
          </a:xfrm>
          <a:prstGeom prst="chor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Хорда 45"/>
          <p:cNvSpPr/>
          <p:nvPr/>
        </p:nvSpPr>
        <p:spPr>
          <a:xfrm>
            <a:off x="5076056" y="6093296"/>
            <a:ext cx="720080" cy="144016"/>
          </a:xfrm>
          <a:prstGeom prst="chor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Хорда 46"/>
          <p:cNvSpPr/>
          <p:nvPr/>
        </p:nvSpPr>
        <p:spPr>
          <a:xfrm>
            <a:off x="3635896" y="6093296"/>
            <a:ext cx="720080" cy="14401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Арка 47"/>
          <p:cNvSpPr/>
          <p:nvPr/>
        </p:nvSpPr>
        <p:spPr>
          <a:xfrm>
            <a:off x="395536" y="1556792"/>
            <a:ext cx="1080120" cy="914400"/>
          </a:xfrm>
          <a:prstGeom prst="blockArc">
            <a:avLst>
              <a:gd name="adj1" fmla="val 10740015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Арка 49"/>
          <p:cNvSpPr/>
          <p:nvPr/>
        </p:nvSpPr>
        <p:spPr>
          <a:xfrm>
            <a:off x="1835696" y="1628800"/>
            <a:ext cx="1080120" cy="914400"/>
          </a:xfrm>
          <a:prstGeom prst="blockArc">
            <a:avLst>
              <a:gd name="adj1" fmla="val 10740015"/>
              <a:gd name="adj2" fmla="val 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Арка 50"/>
          <p:cNvSpPr/>
          <p:nvPr/>
        </p:nvSpPr>
        <p:spPr>
          <a:xfrm>
            <a:off x="5004048" y="3284984"/>
            <a:ext cx="1080120" cy="914400"/>
          </a:xfrm>
          <a:prstGeom prst="blockArc">
            <a:avLst>
              <a:gd name="adj1" fmla="val 10740015"/>
              <a:gd name="adj2" fmla="val 0"/>
              <a:gd name="adj3" fmla="val 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Арка 51"/>
          <p:cNvSpPr/>
          <p:nvPr/>
        </p:nvSpPr>
        <p:spPr>
          <a:xfrm>
            <a:off x="3707904" y="3356992"/>
            <a:ext cx="1080120" cy="914400"/>
          </a:xfrm>
          <a:prstGeom prst="blockArc">
            <a:avLst>
              <a:gd name="adj1" fmla="val 10740015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7596336" y="1556792"/>
            <a:ext cx="1080120" cy="914400"/>
          </a:xfrm>
          <a:prstGeom prst="blockArc">
            <a:avLst>
              <a:gd name="adj1" fmla="val 10740015"/>
              <a:gd name="adj2" fmla="val 0"/>
              <a:gd name="adj3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Арка 53"/>
          <p:cNvSpPr/>
          <p:nvPr/>
        </p:nvSpPr>
        <p:spPr>
          <a:xfrm>
            <a:off x="6300192" y="1556792"/>
            <a:ext cx="1080120" cy="914400"/>
          </a:xfrm>
          <a:prstGeom prst="blockArc">
            <a:avLst>
              <a:gd name="adj1" fmla="val 10740015"/>
              <a:gd name="adj2" fmla="val 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899592" y="2276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339752" y="22768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 flipH="1">
            <a:off x="4211960" y="4005064"/>
            <a:ext cx="11772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100392" y="22768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508104" y="39330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 flipV="1">
            <a:off x="6804248" y="2276872"/>
            <a:ext cx="10209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093296"/>
            <a:ext cx="8407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Раскрась картину контрастными цветами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" t="9502" r="13010" b="3394"/>
          <a:stretch/>
        </p:blipFill>
        <p:spPr>
          <a:xfrm rot="16200000">
            <a:off x="2471469" y="24750"/>
            <a:ext cx="4664838" cy="6737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1556792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4139952" y="69269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72200" y="1484784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139952" y="4725144"/>
            <a:ext cx="914400" cy="914400"/>
          </a:xfrm>
          <a:prstGeom prst="ellipse">
            <a:avLst/>
          </a:prstGeom>
          <a:solidFill>
            <a:srgbClr val="F8805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691680" y="378904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4208" y="386104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0"/>
            <a:endCxn id="2" idx="4"/>
          </p:cNvCxnSpPr>
          <p:nvPr/>
        </p:nvCxnSpPr>
        <p:spPr>
          <a:xfrm flipV="1">
            <a:off x="2148880" y="2471192"/>
            <a:ext cx="0" cy="131784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2" idx="7"/>
          </p:cNvCxnSpPr>
          <p:nvPr/>
        </p:nvCxnSpPr>
        <p:spPr>
          <a:xfrm flipH="1">
            <a:off x="2472169" y="1149896"/>
            <a:ext cx="1667783" cy="5408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6"/>
          </p:cNvCxnSpPr>
          <p:nvPr/>
        </p:nvCxnSpPr>
        <p:spPr>
          <a:xfrm>
            <a:off x="5054352" y="1149896"/>
            <a:ext cx="1361256" cy="57261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0"/>
            <a:endCxn id="4" idx="4"/>
          </p:cNvCxnSpPr>
          <p:nvPr/>
        </p:nvCxnSpPr>
        <p:spPr>
          <a:xfrm flipH="1" flipV="1">
            <a:off x="6829400" y="2399184"/>
            <a:ext cx="72008" cy="14618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3"/>
            <a:endCxn id="5" idx="6"/>
          </p:cNvCxnSpPr>
          <p:nvPr/>
        </p:nvCxnSpPr>
        <p:spPr>
          <a:xfrm flipH="1">
            <a:off x="5054352" y="4641537"/>
            <a:ext cx="1523767" cy="540807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5"/>
            <a:endCxn id="5" idx="2"/>
          </p:cNvCxnSpPr>
          <p:nvPr/>
        </p:nvCxnSpPr>
        <p:spPr>
          <a:xfrm>
            <a:off x="2472169" y="4569529"/>
            <a:ext cx="1667783" cy="6128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7" idx="1"/>
          </p:cNvCxnSpPr>
          <p:nvPr/>
        </p:nvCxnSpPr>
        <p:spPr>
          <a:xfrm>
            <a:off x="2555776" y="2276872"/>
            <a:ext cx="4022343" cy="1718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" idx="4"/>
            <a:endCxn id="5" idx="0"/>
          </p:cNvCxnSpPr>
          <p:nvPr/>
        </p:nvCxnSpPr>
        <p:spPr>
          <a:xfrm>
            <a:off x="4597152" y="1607096"/>
            <a:ext cx="0" cy="3118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6" idx="6"/>
          </p:cNvCxnSpPr>
          <p:nvPr/>
        </p:nvCxnSpPr>
        <p:spPr>
          <a:xfrm flipV="1">
            <a:off x="2606080" y="2132856"/>
            <a:ext cx="3838128" cy="2113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75856" y="2924944"/>
            <a:ext cx="3311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Контрастные пары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1520" y="5733256"/>
            <a:ext cx="86174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О. - основной цвет                С. - Составной цвет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4908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днажды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вонарь </a:t>
            </a:r>
          </a:p>
          <a:p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ородской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ломал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онарь.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293096"/>
            <a:ext cx="4464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аждый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хотник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елает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нать,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идит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азан.</a:t>
            </a:r>
          </a:p>
          <a:p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827584" y="3068960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691680" y="2420888"/>
            <a:ext cx="914400" cy="9144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995936" y="1916832"/>
            <a:ext cx="914400" cy="9144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444208" y="24208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364088" y="1988840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380312" y="3212976"/>
            <a:ext cx="914400" cy="914400"/>
          </a:xfrm>
          <a:prstGeom prst="smileyFac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2771800" y="198884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764704"/>
            <a:ext cx="496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Ахроматические цвета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 rot="18896272">
            <a:off x="1043608" y="1988840"/>
            <a:ext cx="914400" cy="914400"/>
          </a:xfrm>
          <a:prstGeom prst="teardrop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977809">
            <a:off x="1088805" y="3546205"/>
            <a:ext cx="914400" cy="914400"/>
          </a:xfrm>
          <a:prstGeom prst="teardrop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975134">
            <a:off x="1160824" y="5202399"/>
            <a:ext cx="914400" cy="914400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1800" y="2276872"/>
            <a:ext cx="2179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Белый цвет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3717032"/>
            <a:ext cx="2429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Черный цвет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373216"/>
            <a:ext cx="5340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Серый цвет и все его оттенки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пособие\paradepalitr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5256584" cy="2448272"/>
          </a:xfrm>
          <a:prstGeom prst="rect">
            <a:avLst/>
          </a:prstGeom>
          <a:noFill/>
        </p:spPr>
      </p:pic>
      <p:pic>
        <p:nvPicPr>
          <p:cNvPr id="2050" name="Picture 2" descr="C:\Users\1\Desktop\пособие\palitra_lakra_koler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743908" y="2024844"/>
            <a:ext cx="2160240" cy="61206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1886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Цветовые гаммы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Перспектива и пропорции.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564904"/>
            <a:ext cx="7714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Пропорция являются главным средством передачи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перспективы - уменьшение элементов в глубину картины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создает ощущение пространства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48478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Перспектива это рисование пространства в рисунке.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22108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Линейная перспектива.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Уменьшение предметов к точке схода на горизонтальной линии.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589240"/>
            <a:ext cx="849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Раскрась картину. Сравни дерево на переднем плане с последним  деревом на </a:t>
            </a:r>
          </a:p>
          <a:p>
            <a:r>
              <a:rPr lang="ru-RU" dirty="0" smtClean="0"/>
              <a:t>дальнем плане. Расскажи чем они отличаются и чем похожи. Найди точку схода и линию горизонта.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8" t="7476" r="11678" b="5037"/>
          <a:stretch/>
        </p:blipFill>
        <p:spPr>
          <a:xfrm rot="5400000">
            <a:off x="2131097" y="-367190"/>
            <a:ext cx="4901415" cy="703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017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Воздушная перспектива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Предметы на переднем плане изображаются </a:t>
            </a:r>
          </a:p>
          <a:p>
            <a:r>
              <a:rPr lang="ru-RU" sz="3200" dirty="0" smtClean="0"/>
              <a:t>более четко и ярко. На дальних планах </a:t>
            </a:r>
          </a:p>
          <a:p>
            <a:r>
              <a:rPr lang="ru-RU" sz="3200" dirty="0" smtClean="0"/>
              <a:t>очертания  сглаживаются и цвета </a:t>
            </a:r>
          </a:p>
          <a:p>
            <a:r>
              <a:rPr lang="ru-RU" sz="3200" dirty="0" smtClean="0"/>
              <a:t>теряют свою яркость,  приобретая </a:t>
            </a:r>
          </a:p>
          <a:p>
            <a:r>
              <a:rPr lang="ru-RU" sz="3200" dirty="0" smtClean="0"/>
              <a:t>синеватые  оттенки.</a:t>
            </a:r>
            <a:endParaRPr lang="ru-RU" sz="3200" dirty="0"/>
          </a:p>
        </p:txBody>
      </p:sp>
      <p:pic>
        <p:nvPicPr>
          <p:cNvPr id="3" name="Picture 2" descr="C:\Users\1\Desktop\пособие\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373216"/>
            <a:ext cx="4762500" cy="326554"/>
          </a:xfrm>
          <a:prstGeom prst="rect">
            <a:avLst/>
          </a:prstGeom>
          <a:noFill/>
        </p:spPr>
      </p:pic>
      <p:pic>
        <p:nvPicPr>
          <p:cNvPr id="4" name="Picture 2" descr="C:\Users\1\Desktop\пособие\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4762500" cy="360040"/>
          </a:xfrm>
          <a:prstGeom prst="rect">
            <a:avLst/>
          </a:prstGeom>
          <a:noFill/>
        </p:spPr>
      </p:pic>
      <p:pic>
        <p:nvPicPr>
          <p:cNvPr id="5" name="Picture 2" descr="C:\Users\1\Desktop\пособие\0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797152"/>
            <a:ext cx="4762500" cy="288032"/>
          </a:xfrm>
          <a:prstGeom prst="rect">
            <a:avLst/>
          </a:prstGeom>
          <a:noFill/>
        </p:spPr>
      </p:pic>
      <p:pic>
        <p:nvPicPr>
          <p:cNvPr id="6" name="Picture 2" descr="C:\Users\1\Desktop\пособие\0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437112"/>
            <a:ext cx="4762500" cy="360040"/>
          </a:xfrm>
          <a:prstGeom prst="rect">
            <a:avLst/>
          </a:prstGeom>
          <a:noFill/>
        </p:spPr>
      </p:pic>
      <p:pic>
        <p:nvPicPr>
          <p:cNvPr id="7" name="Picture 2" descr="C:\Users\1\Desktop\пособие\0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77072"/>
            <a:ext cx="4762500" cy="360040"/>
          </a:xfrm>
          <a:prstGeom prst="rect">
            <a:avLst/>
          </a:prstGeom>
          <a:noFill/>
        </p:spPr>
      </p:pic>
      <p:pic>
        <p:nvPicPr>
          <p:cNvPr id="8" name="Picture 2" descr="C:\Users\1\Desktop\пособие\0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762500" cy="45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725" y="620688"/>
            <a:ext cx="3988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Фактура и текстура.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5408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Фактура - это обобщенное изображение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поверхности его гладкость, шершавость,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рельефность. Используется в основном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живописи.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Текстура - видимый рисунок поверхности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(текстура древесины, ткани, мрамора).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Текстура используется в графике.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76067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чтобы научиться рисовать,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очень много знать и уметь. Знать </a:t>
            </a:r>
          </a:p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том, какие бывают цвета и как их использовать. Уметь в рисунке правильно рисовать пропорции и перспективу. Уметь передавать фактуру, светотень и форму предмета.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35" y="404664"/>
            <a:ext cx="8146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 в рисунке.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 в своей основе имеет сумму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геометрических форм.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уметь увидеть конструкцию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предмета, чтобы затем построить его форму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виде упрощенных геометрических форм.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nauka21vek.ru/wp-content/uploads/2012/11/1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136904" cy="58178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16632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Свет и тень.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2068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цвета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 rot="19256993">
            <a:off x="866018" y="2137344"/>
            <a:ext cx="2022232" cy="243929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256993">
            <a:off x="3458306" y="3865535"/>
            <a:ext cx="2022232" cy="2439297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9256993">
            <a:off x="6050594" y="2281359"/>
            <a:ext cx="2022232" cy="2439297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263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Смешанные или составные цвета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 rot="19158522">
            <a:off x="1015136" y="1816351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906477">
            <a:off x="3969289" y="1746168"/>
            <a:ext cx="914400" cy="91440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980501">
            <a:off x="6633409" y="1818002"/>
            <a:ext cx="914400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949525">
            <a:off x="1088903" y="3834335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880575">
            <a:off x="4113296" y="3690377"/>
            <a:ext cx="914400" cy="91440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857866">
            <a:off x="6705545" y="3690338"/>
            <a:ext cx="914400" cy="914400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9047665">
            <a:off x="1088374" y="5561998"/>
            <a:ext cx="914400" cy="91440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880925">
            <a:off x="4185305" y="5562586"/>
            <a:ext cx="914400" cy="91440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9011647">
            <a:off x="6849269" y="5490245"/>
            <a:ext cx="914400" cy="914400"/>
          </a:xfrm>
          <a:prstGeom prst="teardrop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55776" y="126876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+</a:t>
            </a:r>
            <a:endParaRPr lang="ru-RU" sz="9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321297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prstClr val="black"/>
                </a:solidFill>
              </a:rPr>
              <a:t>+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94116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prstClr val="black"/>
                </a:solidFill>
              </a:rPr>
              <a:t>+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2" y="119675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=</a:t>
            </a:r>
            <a:endParaRPr lang="ru-RU" sz="9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3140968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prstClr val="black"/>
                </a:solidFill>
              </a:rPr>
              <a:t>=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2120" y="501317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600" b="1" dirty="0" smtClean="0">
                <a:solidFill>
                  <a:prstClr val="black"/>
                </a:solidFill>
              </a:rPr>
              <a:t>=</a:t>
            </a:r>
            <a:endParaRPr lang="ru-RU" sz="9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021288"/>
            <a:ext cx="7929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Раскрась петушка составными цветами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22212" r="10260" b="9253"/>
          <a:stretch/>
        </p:blipFill>
        <p:spPr>
          <a:xfrm rot="16200000">
            <a:off x="2732751" y="784307"/>
            <a:ext cx="4240728" cy="502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20688"/>
            <a:ext cx="3197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Холодные цвета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 rot="19096204">
            <a:off x="583862" y="1817126"/>
            <a:ext cx="914400" cy="914400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921873">
            <a:off x="1737030" y="1818165"/>
            <a:ext cx="914400" cy="914400"/>
          </a:xfrm>
          <a:prstGeom prst="teardrop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9008553">
            <a:off x="2816839" y="1817856"/>
            <a:ext cx="914400" cy="914400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9005828">
            <a:off x="1808744" y="3330040"/>
            <a:ext cx="914400" cy="914400"/>
          </a:xfrm>
          <a:prstGeom prst="teardrop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9017668">
            <a:off x="2888791" y="4842135"/>
            <a:ext cx="914400" cy="91440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989234">
            <a:off x="1736824" y="4914305"/>
            <a:ext cx="914400" cy="914400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856486">
            <a:off x="512855" y="4914471"/>
            <a:ext cx="914400" cy="9144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54246">
            <a:off x="2889090" y="3330265"/>
            <a:ext cx="914400" cy="914400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9002643">
            <a:off x="584626" y="3330059"/>
            <a:ext cx="914400" cy="9144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39952" y="2132856"/>
            <a:ext cx="404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Синий цвет и все его оттенки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3573016"/>
            <a:ext cx="482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Фиолетовый цвет и все его оттенки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4869160"/>
            <a:ext cx="469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Бирюзовый цвет и все его оттенки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021288"/>
            <a:ext cx="7684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Раскрась картину холодными цветами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2" t="7507" r="3900" b="2523"/>
          <a:stretch/>
        </p:blipFill>
        <p:spPr>
          <a:xfrm rot="16200000">
            <a:off x="2032169" y="-697994"/>
            <a:ext cx="5037574" cy="7674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20688"/>
            <a:ext cx="307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Теплые цвета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 rot="18949032">
            <a:off x="1520952" y="1458072"/>
            <a:ext cx="914400" cy="914400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18949032">
            <a:off x="2673080" y="1458073"/>
            <a:ext cx="914400" cy="914400"/>
          </a:xfrm>
          <a:prstGeom prst="teardrop">
            <a:avLst/>
          </a:prstGeom>
          <a:solidFill>
            <a:srgbClr val="FF0066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 rot="18949032">
            <a:off x="189314" y="5754287"/>
            <a:ext cx="914400" cy="914400"/>
          </a:xfrm>
          <a:prstGeom prst="teardrop">
            <a:avLst/>
          </a:prstGeom>
          <a:solidFill>
            <a:srgbClr val="99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 rot="18949032">
            <a:off x="296817" y="1458073"/>
            <a:ext cx="914400" cy="914400"/>
          </a:xfrm>
          <a:prstGeom prst="teardrop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8949032">
            <a:off x="1520953" y="2970240"/>
            <a:ext cx="914400" cy="914400"/>
          </a:xfrm>
          <a:prstGeom prst="teardrop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18949032">
            <a:off x="2673081" y="2970241"/>
            <a:ext cx="914400" cy="914400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 rot="18949032">
            <a:off x="296817" y="3042248"/>
            <a:ext cx="914400" cy="914400"/>
          </a:xfrm>
          <a:prstGeom prst="teardrop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/>
          <p:cNvSpPr/>
          <p:nvPr/>
        </p:nvSpPr>
        <p:spPr>
          <a:xfrm rot="18949032">
            <a:off x="2745088" y="5754288"/>
            <a:ext cx="914400" cy="914400"/>
          </a:xfrm>
          <a:prstGeom prst="teardrop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18949032">
            <a:off x="2745088" y="4194377"/>
            <a:ext cx="914400" cy="914400"/>
          </a:xfrm>
          <a:prstGeom prst="teardrop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18949032">
            <a:off x="1520953" y="4266384"/>
            <a:ext cx="914400" cy="914400"/>
          </a:xfrm>
          <a:prstGeom prst="teardrop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8949032">
            <a:off x="189313" y="4338393"/>
            <a:ext cx="914400" cy="914400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 rot="18949032">
            <a:off x="1520952" y="5754286"/>
            <a:ext cx="914400" cy="914400"/>
          </a:xfrm>
          <a:prstGeom prst="teardrop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23928" y="1556792"/>
            <a:ext cx="3690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Красный и все его оттенки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306896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Оранжевый и все его оттенки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4437112"/>
            <a:ext cx="357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Желтый и все его оттенки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7944" y="5877272"/>
            <a:ext cx="3352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Коричневей и песочный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587727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Раскрась картину теплыми цветами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5" t="9003" r="6350" b="2898"/>
          <a:stretch/>
        </p:blipFill>
        <p:spPr>
          <a:xfrm rot="16200000">
            <a:off x="2472326" y="-326860"/>
            <a:ext cx="4248476" cy="6719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378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86</cp:revision>
  <dcterms:created xsi:type="dcterms:W3CDTF">2013-11-24T16:15:43Z</dcterms:created>
  <dcterms:modified xsi:type="dcterms:W3CDTF">2014-04-21T19:19:12Z</dcterms:modified>
</cp:coreProperties>
</file>