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4D38E-8A71-44EF-B215-99B45854D49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44A3B-7A95-48A9-8786-EB9B8DDE0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334C1-81E6-4598-A48E-09B1E0D5AA3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D34F5-A794-4085-ADFC-D450CBBFD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8024852" cy="585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00042"/>
            <a:ext cx="7715304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00042"/>
            <a:ext cx="7858180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7929618" cy="6215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</cp:revision>
  <dcterms:created xsi:type="dcterms:W3CDTF">2015-03-12T09:00:45Z</dcterms:created>
  <dcterms:modified xsi:type="dcterms:W3CDTF">2015-03-12T17:47:24Z</dcterms:modified>
</cp:coreProperties>
</file>