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2C88-1BAC-4F6D-9274-99059D52EB9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2AFC-457A-4A6F-810F-2AD6F65D0D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2C88-1BAC-4F6D-9274-99059D52EB9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2AFC-457A-4A6F-810F-2AD6F65D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2C88-1BAC-4F6D-9274-99059D52EB9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2AFC-457A-4A6F-810F-2AD6F65D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2C88-1BAC-4F6D-9274-99059D52EB9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2AFC-457A-4A6F-810F-2AD6F65D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2C88-1BAC-4F6D-9274-99059D52EB9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2AFC-457A-4A6F-810F-2AD6F65D0D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2C88-1BAC-4F6D-9274-99059D52EB9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2AFC-457A-4A6F-810F-2AD6F65D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2C88-1BAC-4F6D-9274-99059D52EB9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2AFC-457A-4A6F-810F-2AD6F65D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2C88-1BAC-4F6D-9274-99059D52EB9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2AFC-457A-4A6F-810F-2AD6F65D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2C88-1BAC-4F6D-9274-99059D52EB9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2AFC-457A-4A6F-810F-2AD6F65D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2C88-1BAC-4F6D-9274-99059D52EB9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2AFC-457A-4A6F-810F-2AD6F65D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2C88-1BAC-4F6D-9274-99059D52EB9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692AFC-457A-4A6F-810F-2AD6F65D0D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3E2C88-1BAC-4F6D-9274-99059D52EB9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692AFC-457A-4A6F-810F-2AD6F65D0D2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Достопримечательности города Набережные Челны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автор: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МБДОУ № 75 « </a:t>
            </a:r>
            <a:r>
              <a:rPr lang="ru-RU" dirty="0" err="1" smtClean="0"/>
              <a:t>Гвоздичка</a:t>
            </a:r>
            <a:r>
              <a:rPr lang="ru-RU" dirty="0" smtClean="0"/>
              <a:t> ».</a:t>
            </a:r>
          </a:p>
          <a:p>
            <a:r>
              <a:rPr lang="ru-RU" dirty="0" smtClean="0"/>
              <a:t> г.Набережные Челны РТ</a:t>
            </a:r>
          </a:p>
          <a:p>
            <a:r>
              <a:rPr lang="ru-RU" dirty="0" err="1" smtClean="0"/>
              <a:t>Галеева</a:t>
            </a:r>
            <a:r>
              <a:rPr lang="ru-RU" dirty="0" smtClean="0"/>
              <a:t> </a:t>
            </a:r>
            <a:r>
              <a:rPr lang="ru-RU" dirty="0" err="1" smtClean="0"/>
              <a:t>Ленара</a:t>
            </a:r>
            <a:r>
              <a:rPr lang="ru-RU" dirty="0" smtClean="0"/>
              <a:t> </a:t>
            </a:r>
            <a:r>
              <a:rPr lang="ru-RU" dirty="0" err="1" smtClean="0"/>
              <a:t>Римовна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памятники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Воинам Отечества</a:t>
            </a:r>
            <a:endParaRPr lang="ru-RU" dirty="0"/>
          </a:p>
        </p:txBody>
      </p:sp>
      <p:pic>
        <p:nvPicPr>
          <p:cNvPr id="4" name="Содержимое 3" descr="памятник воинам отечест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8340140" cy="464346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пожарной машине</a:t>
            </a:r>
            <a:endParaRPr lang="ru-RU" dirty="0"/>
          </a:p>
        </p:txBody>
      </p:sp>
      <p:pic>
        <p:nvPicPr>
          <p:cNvPr id="4" name="Содержимое 3" descr="памятник пожарной машин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000240"/>
            <a:ext cx="8215370" cy="435771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погибшим в ВОВ</a:t>
            </a:r>
            <a:endParaRPr lang="ru-RU" dirty="0"/>
          </a:p>
        </p:txBody>
      </p:sp>
      <p:pic>
        <p:nvPicPr>
          <p:cNvPr id="4" name="Содержимое 3" descr="родина мат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8215370" cy="442915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 города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Боровецкий</a:t>
            </a:r>
            <a:r>
              <a:rPr lang="ru-RU" dirty="0" smtClean="0"/>
              <a:t> бульвар</a:t>
            </a:r>
            <a:endParaRPr lang="ru-RU" dirty="0"/>
          </a:p>
        </p:txBody>
      </p:sp>
      <p:pic>
        <p:nvPicPr>
          <p:cNvPr id="8" name="Содержимое 7" descr="боровецкий бульв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8143932" cy="457203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Бульвар Энтузиастов</a:t>
            </a:r>
            <a:endParaRPr lang="ru-RU" dirty="0"/>
          </a:p>
        </p:txBody>
      </p:sp>
      <p:pic>
        <p:nvPicPr>
          <p:cNvPr id="4" name="Содержимое 3" descr="бульвар энтузиастов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8215370" cy="464347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Развлекательный комплекс Батыр</a:t>
            </a:r>
            <a:endParaRPr lang="ru-RU" dirty="0"/>
          </a:p>
        </p:txBody>
      </p:sp>
      <p:pic>
        <p:nvPicPr>
          <p:cNvPr id="8" name="Содержимое 7" descr="баты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8215370" cy="457203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Боровецкая</a:t>
            </a:r>
            <a:r>
              <a:rPr lang="ru-RU" dirty="0" smtClean="0"/>
              <a:t> церковь</a:t>
            </a:r>
            <a:endParaRPr lang="ru-RU" dirty="0"/>
          </a:p>
        </p:txBody>
      </p:sp>
      <p:pic>
        <p:nvPicPr>
          <p:cNvPr id="4" name="Содержимое 3" descr="бровецкая церков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35163"/>
            <a:ext cx="8358245" cy="43894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ДК Энергетик</a:t>
            </a:r>
            <a:endParaRPr lang="ru-RU" dirty="0"/>
          </a:p>
        </p:txBody>
      </p:sp>
      <p:pic>
        <p:nvPicPr>
          <p:cNvPr id="4" name="Содержимое 3" descr="дк энерге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8572560" cy="51435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Проспекты города</a:t>
            </a:r>
            <a:endParaRPr lang="ru-RU" sz="7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Драматический театр</a:t>
            </a:r>
            <a:endParaRPr lang="ru-RU" dirty="0"/>
          </a:p>
        </p:txBody>
      </p:sp>
      <p:pic>
        <p:nvPicPr>
          <p:cNvPr id="4" name="Содержимое 3" descr="драматический теат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8143932" cy="464347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Новогодняя ёлка</a:t>
            </a:r>
            <a:endParaRPr lang="ru-RU" dirty="0"/>
          </a:p>
        </p:txBody>
      </p:sp>
      <p:pic>
        <p:nvPicPr>
          <p:cNvPr id="4" name="Содержимое 3" descr="ел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8215370" cy="457203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Ледовый дворец</a:t>
            </a:r>
            <a:endParaRPr lang="ru-RU" dirty="0"/>
          </a:p>
        </p:txBody>
      </p:sp>
      <p:pic>
        <p:nvPicPr>
          <p:cNvPr id="4" name="Содержимое 3" descr="ледов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935163"/>
            <a:ext cx="8358246" cy="470854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истории города</a:t>
            </a:r>
            <a:endParaRPr lang="ru-RU" dirty="0"/>
          </a:p>
        </p:txBody>
      </p:sp>
      <p:pic>
        <p:nvPicPr>
          <p:cNvPr id="4" name="Содержимое 3" descr="музей истории горо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000240"/>
            <a:ext cx="8143932" cy="450059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Органный зал</a:t>
            </a:r>
            <a:endParaRPr lang="ru-RU" dirty="0"/>
          </a:p>
        </p:txBody>
      </p:sp>
      <p:pic>
        <p:nvPicPr>
          <p:cNvPr id="6" name="Содержимое 5" descr="органный за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35163"/>
            <a:ext cx="8215370" cy="438943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 Победы</a:t>
            </a:r>
            <a:endParaRPr lang="ru-RU" dirty="0"/>
          </a:p>
        </p:txBody>
      </p:sp>
      <p:pic>
        <p:nvPicPr>
          <p:cNvPr id="4" name="Содержимое 3" descr="парк побед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35163"/>
            <a:ext cx="8215370" cy="463710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Речной порт</a:t>
            </a:r>
            <a:endParaRPr lang="ru-RU" dirty="0"/>
          </a:p>
        </p:txBody>
      </p:sp>
      <p:pic>
        <p:nvPicPr>
          <p:cNvPr id="4" name="Содержимое 3" descr="речной вокза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8215370" cy="457203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Автозаводский проспект</a:t>
            </a:r>
            <a:endParaRPr lang="ru-RU" dirty="0"/>
          </a:p>
        </p:txBody>
      </p:sp>
      <p:pic>
        <p:nvPicPr>
          <p:cNvPr id="4" name="Содержимое 3" descr="просп автозаводск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8215370" cy="464347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Проспект Беляева</a:t>
            </a:r>
            <a:endParaRPr lang="ru-RU" dirty="0"/>
          </a:p>
        </p:txBody>
      </p:sp>
      <p:pic>
        <p:nvPicPr>
          <p:cNvPr id="4" name="Содержимое 3" descr="просп беляе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8286808" cy="478634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Проспект </a:t>
            </a:r>
            <a:r>
              <a:rPr lang="ru-RU" dirty="0" err="1" smtClean="0"/>
              <a:t>С</a:t>
            </a:r>
            <a:r>
              <a:rPr lang="ru-RU" dirty="0" err="1" smtClean="0"/>
              <a:t>ююмбике</a:t>
            </a:r>
            <a:endParaRPr lang="ru-RU" dirty="0"/>
          </a:p>
        </p:txBody>
      </p:sp>
      <p:pic>
        <p:nvPicPr>
          <p:cNvPr id="4" name="Содержимое 3" descr="просп сююмбик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8215370" cy="478634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Проспект </a:t>
            </a:r>
            <a:r>
              <a:rPr lang="ru-RU" dirty="0" err="1" smtClean="0"/>
              <a:t>Вахитова</a:t>
            </a:r>
            <a:endParaRPr lang="ru-RU" dirty="0"/>
          </a:p>
        </p:txBody>
      </p:sp>
      <p:pic>
        <p:nvPicPr>
          <p:cNvPr id="4" name="Содержимое 3" descr="проспект вахито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8215370" cy="471490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Проспект Хасана </a:t>
            </a:r>
            <a:r>
              <a:rPr lang="ru-RU" dirty="0" err="1" smtClean="0"/>
              <a:t>Туфана</a:t>
            </a:r>
            <a:endParaRPr lang="ru-RU" dirty="0"/>
          </a:p>
        </p:txBody>
      </p:sp>
      <p:pic>
        <p:nvPicPr>
          <p:cNvPr id="4" name="Содержимое 3" descr="проспект хасана туфа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35163"/>
            <a:ext cx="8215369" cy="456567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Проспект Мира</a:t>
            </a:r>
            <a:endParaRPr lang="ru-RU" dirty="0"/>
          </a:p>
        </p:txBody>
      </p:sp>
      <p:pic>
        <p:nvPicPr>
          <p:cNvPr id="4" name="Содержимое 3" descr="проспет ми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8215370" cy="464347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Московский проспект</a:t>
            </a:r>
            <a:endParaRPr lang="ru-RU" dirty="0"/>
          </a:p>
        </p:txBody>
      </p:sp>
      <p:pic>
        <p:nvPicPr>
          <p:cNvPr id="6" name="Содержимое 5" descr="московск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35163"/>
            <a:ext cx="8215370" cy="463710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76</Words>
  <Application>Microsoft Office PowerPoint</Application>
  <PresentationFormat>Экран (4:3)</PresentationFormat>
  <Paragraphs>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Достопримечательности города Набережные Челны</vt:lpstr>
      <vt:lpstr>Проспекты города</vt:lpstr>
      <vt:lpstr>Автозаводский проспект</vt:lpstr>
      <vt:lpstr>Проспект Беляева</vt:lpstr>
      <vt:lpstr>Проспект Сююмбике</vt:lpstr>
      <vt:lpstr>Проспект Вахитова</vt:lpstr>
      <vt:lpstr>Проспект Хасана Туфана</vt:lpstr>
      <vt:lpstr>Проспект Мира</vt:lpstr>
      <vt:lpstr>Московский проспект</vt:lpstr>
      <vt:lpstr>памятники</vt:lpstr>
      <vt:lpstr>Памятник Воинам Отечества</vt:lpstr>
      <vt:lpstr>Памятник пожарной машине</vt:lpstr>
      <vt:lpstr>Памятник погибшим в ВОВ</vt:lpstr>
      <vt:lpstr>Достопримечательности города </vt:lpstr>
      <vt:lpstr>Боровецкий бульвар</vt:lpstr>
      <vt:lpstr>Бульвар Энтузиастов</vt:lpstr>
      <vt:lpstr>Развлекательный комплекс Батыр</vt:lpstr>
      <vt:lpstr>Боровецкая церковь</vt:lpstr>
      <vt:lpstr>ДК Энергетик</vt:lpstr>
      <vt:lpstr>Драматический театр</vt:lpstr>
      <vt:lpstr>Новогодняя ёлка</vt:lpstr>
      <vt:lpstr>Ледовый дворец</vt:lpstr>
      <vt:lpstr>Музей истории города</vt:lpstr>
      <vt:lpstr>Органный зал</vt:lpstr>
      <vt:lpstr>Парк Победы</vt:lpstr>
      <vt:lpstr>Речной порт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6</cp:revision>
  <dcterms:created xsi:type="dcterms:W3CDTF">2015-03-17T17:28:39Z</dcterms:created>
  <dcterms:modified xsi:type="dcterms:W3CDTF">2015-03-17T18:23:49Z</dcterms:modified>
</cp:coreProperties>
</file>