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0" r:id="rId3"/>
    <p:sldId id="262" r:id="rId4"/>
    <p:sldId id="269" r:id="rId5"/>
    <p:sldId id="282" r:id="rId6"/>
    <p:sldId id="283" r:id="rId7"/>
    <p:sldId id="284" r:id="rId8"/>
    <p:sldId id="285" r:id="rId9"/>
    <p:sldId id="265" r:id="rId10"/>
    <p:sldId id="258" r:id="rId11"/>
    <p:sldId id="271" r:id="rId12"/>
    <p:sldId id="272" r:id="rId13"/>
    <p:sldId id="273" r:id="rId14"/>
    <p:sldId id="274" r:id="rId15"/>
    <p:sldId id="275" r:id="rId16"/>
    <p:sldId id="270" r:id="rId17"/>
    <p:sldId id="276" r:id="rId18"/>
    <p:sldId id="277" r:id="rId19"/>
    <p:sldId id="278" r:id="rId20"/>
    <p:sldId id="279" r:id="rId21"/>
    <p:sldId id="280" r:id="rId22"/>
    <p:sldId id="257" r:id="rId23"/>
    <p:sldId id="266" r:id="rId24"/>
    <p:sldId id="259" r:id="rId25"/>
    <p:sldId id="286" r:id="rId26"/>
    <p:sldId id="263" r:id="rId27"/>
    <p:sldId id="281" r:id="rId28"/>
    <p:sldId id="268"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8367" autoAdjust="0"/>
    <p:restoredTop sz="62564" autoAdjust="0"/>
  </p:normalViewPr>
  <p:slideViewPr>
    <p:cSldViewPr>
      <p:cViewPr varScale="1">
        <p:scale>
          <a:sx n="93" d="100"/>
          <a:sy n="93" d="100"/>
        </p:scale>
        <p:origin x="-1926" y="-96"/>
      </p:cViewPr>
      <p:guideLst>
        <p:guide orient="horz" pos="2160"/>
        <p:guide pos="2880"/>
      </p:guideLst>
    </p:cSldViewPr>
  </p:slideViewPr>
  <p:outlineViewPr>
    <p:cViewPr>
      <p:scale>
        <a:sx n="33" d="100"/>
        <a:sy n="33" d="100"/>
      </p:scale>
      <p:origin x="0" y="4764"/>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B05C4F-8EDB-44D0-975C-52540CB779D3}" type="doc">
      <dgm:prSet loTypeId="urn:microsoft.com/office/officeart/2005/8/layout/arrow4" loCatId="relationship" qsTypeId="urn:microsoft.com/office/officeart/2005/8/quickstyle/simple1" qsCatId="simple" csTypeId="urn:microsoft.com/office/officeart/2005/8/colors/accent1_2" csCatId="accent1" phldr="1"/>
      <dgm:spPr/>
      <dgm:t>
        <a:bodyPr/>
        <a:lstStyle/>
        <a:p>
          <a:endParaRPr lang="ru-RU"/>
        </a:p>
      </dgm:t>
    </dgm:pt>
    <dgm:pt modelId="{D2221975-7D5A-4E91-B802-5B9320C22C10}">
      <dgm:prSet phldrT="[Текст]"/>
      <dgm:spPr/>
      <dgm:t>
        <a:bodyPr/>
        <a:lstStyle/>
        <a:p>
          <a:r>
            <a:rPr lang="ru-RU" b="1" dirty="0" smtClean="0"/>
            <a:t>Допрофессионализм</a:t>
          </a:r>
          <a:endParaRPr lang="ru-RU" b="1" dirty="0"/>
        </a:p>
      </dgm:t>
    </dgm:pt>
    <dgm:pt modelId="{FADE6320-7435-4CEE-9800-F8FE1BAE255E}" type="parTrans" cxnId="{FAF513A9-E0B4-4472-A839-58E380BE601E}">
      <dgm:prSet/>
      <dgm:spPr/>
      <dgm:t>
        <a:bodyPr/>
        <a:lstStyle/>
        <a:p>
          <a:endParaRPr lang="ru-RU"/>
        </a:p>
      </dgm:t>
    </dgm:pt>
    <dgm:pt modelId="{1AC3BD1F-BC6F-41F0-B5D4-3194A5953DCC}" type="sibTrans" cxnId="{FAF513A9-E0B4-4472-A839-58E380BE601E}">
      <dgm:prSet/>
      <dgm:spPr/>
      <dgm:t>
        <a:bodyPr/>
        <a:lstStyle/>
        <a:p>
          <a:endParaRPr lang="ru-RU"/>
        </a:p>
      </dgm:t>
    </dgm:pt>
    <dgm:pt modelId="{72E0B607-28D4-49C0-AA38-0BDBA88903F7}">
      <dgm:prSet phldrT="[Текст]"/>
      <dgm:spPr/>
      <dgm:t>
        <a:bodyPr/>
        <a:lstStyle/>
        <a:p>
          <a:r>
            <a:rPr lang="ru-RU" dirty="0" smtClean="0"/>
            <a:t>Первичное ознакомление с профессией</a:t>
          </a:r>
          <a:endParaRPr lang="ru-RU" dirty="0"/>
        </a:p>
      </dgm:t>
    </dgm:pt>
    <dgm:pt modelId="{08A352CF-95DC-4156-88D5-63B16714DA85}" type="parTrans" cxnId="{E0F634F0-6C99-4CBE-8828-25A61B858856}">
      <dgm:prSet/>
      <dgm:spPr/>
      <dgm:t>
        <a:bodyPr/>
        <a:lstStyle/>
        <a:p>
          <a:endParaRPr lang="ru-RU"/>
        </a:p>
      </dgm:t>
    </dgm:pt>
    <dgm:pt modelId="{D45935DA-C227-4E06-ADFB-5F57D38716D3}" type="sibTrans" cxnId="{E0F634F0-6C99-4CBE-8828-25A61B858856}">
      <dgm:prSet/>
      <dgm:spPr/>
      <dgm:t>
        <a:bodyPr/>
        <a:lstStyle/>
        <a:p>
          <a:endParaRPr lang="ru-RU"/>
        </a:p>
      </dgm:t>
    </dgm:pt>
    <dgm:pt modelId="{DDD018A5-6802-4D39-AD96-6D3DA33EA6D3}" type="pres">
      <dgm:prSet presAssocID="{37B05C4F-8EDB-44D0-975C-52540CB779D3}" presName="compositeShape" presStyleCnt="0">
        <dgm:presLayoutVars>
          <dgm:chMax val="2"/>
          <dgm:dir/>
          <dgm:resizeHandles val="exact"/>
        </dgm:presLayoutVars>
      </dgm:prSet>
      <dgm:spPr/>
      <dgm:t>
        <a:bodyPr/>
        <a:lstStyle/>
        <a:p>
          <a:endParaRPr lang="ru-RU"/>
        </a:p>
      </dgm:t>
    </dgm:pt>
    <dgm:pt modelId="{39A5CAE3-5415-4A46-BB1A-BF4ED1008E71}" type="pres">
      <dgm:prSet presAssocID="{D2221975-7D5A-4E91-B802-5B9320C22C10}" presName="upArrow" presStyleLbl="node1" presStyleIdx="0" presStyleCnt="2"/>
      <dgm:spPr/>
    </dgm:pt>
    <dgm:pt modelId="{9ED74929-9646-4AEE-81D4-3CBEFC8A2F7F}" type="pres">
      <dgm:prSet presAssocID="{D2221975-7D5A-4E91-B802-5B9320C22C10}" presName="upArrowText" presStyleLbl="revTx" presStyleIdx="0" presStyleCnt="2" custScaleX="156707" custLinFactNeighborX="15351" custLinFactNeighborY="809">
        <dgm:presLayoutVars>
          <dgm:chMax val="0"/>
          <dgm:bulletEnabled val="1"/>
        </dgm:presLayoutVars>
      </dgm:prSet>
      <dgm:spPr/>
      <dgm:t>
        <a:bodyPr/>
        <a:lstStyle/>
        <a:p>
          <a:endParaRPr lang="ru-RU"/>
        </a:p>
      </dgm:t>
    </dgm:pt>
    <dgm:pt modelId="{BA7422E0-E829-43CB-920A-84EA1EF6DF44}" type="pres">
      <dgm:prSet presAssocID="{72E0B607-28D4-49C0-AA38-0BDBA88903F7}" presName="downArrow" presStyleLbl="node1" presStyleIdx="1" presStyleCnt="2" custLinFactNeighborX="3451"/>
      <dgm:spPr/>
    </dgm:pt>
    <dgm:pt modelId="{F2C71E51-59F5-4A2E-9527-DD9EE90535D7}" type="pres">
      <dgm:prSet presAssocID="{72E0B607-28D4-49C0-AA38-0BDBA88903F7}" presName="downArrowText" presStyleLbl="revTx" presStyleIdx="1" presStyleCnt="2">
        <dgm:presLayoutVars>
          <dgm:chMax val="0"/>
          <dgm:bulletEnabled val="1"/>
        </dgm:presLayoutVars>
      </dgm:prSet>
      <dgm:spPr/>
      <dgm:t>
        <a:bodyPr/>
        <a:lstStyle/>
        <a:p>
          <a:endParaRPr lang="ru-RU"/>
        </a:p>
      </dgm:t>
    </dgm:pt>
  </dgm:ptLst>
  <dgm:cxnLst>
    <dgm:cxn modelId="{FAF513A9-E0B4-4472-A839-58E380BE601E}" srcId="{37B05C4F-8EDB-44D0-975C-52540CB779D3}" destId="{D2221975-7D5A-4E91-B802-5B9320C22C10}" srcOrd="0" destOrd="0" parTransId="{FADE6320-7435-4CEE-9800-F8FE1BAE255E}" sibTransId="{1AC3BD1F-BC6F-41F0-B5D4-3194A5953DCC}"/>
    <dgm:cxn modelId="{BD6C118B-688D-489D-8706-3B15B8C9C4EB}" type="presOf" srcId="{37B05C4F-8EDB-44D0-975C-52540CB779D3}" destId="{DDD018A5-6802-4D39-AD96-6D3DA33EA6D3}" srcOrd="0" destOrd="0" presId="urn:microsoft.com/office/officeart/2005/8/layout/arrow4"/>
    <dgm:cxn modelId="{E0F634F0-6C99-4CBE-8828-25A61B858856}" srcId="{37B05C4F-8EDB-44D0-975C-52540CB779D3}" destId="{72E0B607-28D4-49C0-AA38-0BDBA88903F7}" srcOrd="1" destOrd="0" parTransId="{08A352CF-95DC-4156-88D5-63B16714DA85}" sibTransId="{D45935DA-C227-4E06-ADFB-5F57D38716D3}"/>
    <dgm:cxn modelId="{DE5F4A62-074C-49A6-A78D-2681CB554077}" type="presOf" srcId="{D2221975-7D5A-4E91-B802-5B9320C22C10}" destId="{9ED74929-9646-4AEE-81D4-3CBEFC8A2F7F}" srcOrd="0" destOrd="0" presId="urn:microsoft.com/office/officeart/2005/8/layout/arrow4"/>
    <dgm:cxn modelId="{1C6D25C5-C7E5-4471-B3F8-CC9BA832E086}" type="presOf" srcId="{72E0B607-28D4-49C0-AA38-0BDBA88903F7}" destId="{F2C71E51-59F5-4A2E-9527-DD9EE90535D7}" srcOrd="0" destOrd="0" presId="urn:microsoft.com/office/officeart/2005/8/layout/arrow4"/>
    <dgm:cxn modelId="{0D82DB1C-3B65-4BB4-ABAC-CE833285FA76}" type="presParOf" srcId="{DDD018A5-6802-4D39-AD96-6D3DA33EA6D3}" destId="{39A5CAE3-5415-4A46-BB1A-BF4ED1008E71}" srcOrd="0" destOrd="0" presId="urn:microsoft.com/office/officeart/2005/8/layout/arrow4"/>
    <dgm:cxn modelId="{EF371866-F758-49C7-966D-CCD166B47D0B}" type="presParOf" srcId="{DDD018A5-6802-4D39-AD96-6D3DA33EA6D3}" destId="{9ED74929-9646-4AEE-81D4-3CBEFC8A2F7F}" srcOrd="1" destOrd="0" presId="urn:microsoft.com/office/officeart/2005/8/layout/arrow4"/>
    <dgm:cxn modelId="{7D82CDB7-45E7-4EA0-A1A6-C3E509E99D63}" type="presParOf" srcId="{DDD018A5-6802-4D39-AD96-6D3DA33EA6D3}" destId="{BA7422E0-E829-43CB-920A-84EA1EF6DF44}" srcOrd="2" destOrd="0" presId="urn:microsoft.com/office/officeart/2005/8/layout/arrow4"/>
    <dgm:cxn modelId="{9E78BE61-7560-4BA2-8BED-4D8C3CF086EC}" type="presParOf" srcId="{DDD018A5-6802-4D39-AD96-6D3DA33EA6D3}" destId="{F2C71E51-59F5-4A2E-9527-DD9EE90535D7}" srcOrd="3" destOrd="0" presId="urn:microsoft.com/office/officeart/2005/8/layout/arrow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FD1C43-7D62-4967-A0FA-EF94A7BC60F5}"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ru-RU"/>
        </a:p>
      </dgm:t>
    </dgm:pt>
    <dgm:pt modelId="{23FFF88D-5EE6-4671-A24A-6C0A5E6711F8}">
      <dgm:prSet phldrT="[Текст]" custT="1"/>
      <dgm:spPr/>
      <dgm:t>
        <a:bodyPr/>
        <a:lstStyle/>
        <a:p>
          <a:r>
            <a:rPr lang="ru-RU" sz="2400" b="1" dirty="0" smtClean="0">
              <a:solidFill>
                <a:schemeClr val="tx1">
                  <a:lumMod val="85000"/>
                  <a:lumOff val="15000"/>
                </a:schemeClr>
              </a:solidFill>
            </a:rPr>
            <a:t>Профессионализм</a:t>
          </a:r>
          <a:endParaRPr lang="ru-RU" sz="2400" b="1" dirty="0">
            <a:solidFill>
              <a:schemeClr val="tx1">
                <a:lumMod val="85000"/>
                <a:lumOff val="15000"/>
              </a:schemeClr>
            </a:solidFill>
          </a:endParaRPr>
        </a:p>
      </dgm:t>
    </dgm:pt>
    <dgm:pt modelId="{727640B4-E278-41F3-80F2-AF6B67646216}" type="parTrans" cxnId="{EDE905DF-F66B-4327-8BF9-F23E9AFB8648}">
      <dgm:prSet/>
      <dgm:spPr/>
      <dgm:t>
        <a:bodyPr/>
        <a:lstStyle/>
        <a:p>
          <a:endParaRPr lang="ru-RU"/>
        </a:p>
      </dgm:t>
    </dgm:pt>
    <dgm:pt modelId="{90A13B3C-5803-41D2-900B-7C183E108EDF}" type="sibTrans" cxnId="{EDE905DF-F66B-4327-8BF9-F23E9AFB8648}">
      <dgm:prSet/>
      <dgm:spPr/>
      <dgm:t>
        <a:bodyPr/>
        <a:lstStyle/>
        <a:p>
          <a:endParaRPr lang="ru-RU"/>
        </a:p>
      </dgm:t>
    </dgm:pt>
    <dgm:pt modelId="{F380E255-CB57-4672-9306-7CAA79E3F679}">
      <dgm:prSet phldrT="[Текст]"/>
      <dgm:spPr/>
      <dgm:t>
        <a:bodyPr/>
        <a:lstStyle/>
        <a:p>
          <a:r>
            <a:rPr lang="ru-RU" dirty="0" smtClean="0"/>
            <a:t>Адаптация человека к профессии</a:t>
          </a:r>
          <a:endParaRPr lang="ru-RU" dirty="0"/>
        </a:p>
      </dgm:t>
    </dgm:pt>
    <dgm:pt modelId="{11F9F23A-43BE-47A5-BB53-4C4B918E8ED0}" type="parTrans" cxnId="{2AA5A446-9F3C-4BF8-8B3B-1AE425A6945F}">
      <dgm:prSet/>
      <dgm:spPr/>
      <dgm:t>
        <a:bodyPr/>
        <a:lstStyle/>
        <a:p>
          <a:endParaRPr lang="ru-RU"/>
        </a:p>
      </dgm:t>
    </dgm:pt>
    <dgm:pt modelId="{3CCFD047-01D0-4139-A932-27D745BD9758}" type="sibTrans" cxnId="{2AA5A446-9F3C-4BF8-8B3B-1AE425A6945F}">
      <dgm:prSet/>
      <dgm:spPr/>
      <dgm:t>
        <a:bodyPr/>
        <a:lstStyle/>
        <a:p>
          <a:endParaRPr lang="ru-RU"/>
        </a:p>
      </dgm:t>
    </dgm:pt>
    <dgm:pt modelId="{E1419C5B-F208-4D95-8A09-FD64DAE99859}">
      <dgm:prSet phldrT="[Текст]"/>
      <dgm:spPr/>
      <dgm:t>
        <a:bodyPr/>
        <a:lstStyle/>
        <a:p>
          <a:r>
            <a:rPr lang="ru-RU" dirty="0" smtClean="0"/>
            <a:t>Самоактуализация человека в профессии</a:t>
          </a:r>
          <a:endParaRPr lang="ru-RU" dirty="0"/>
        </a:p>
      </dgm:t>
    </dgm:pt>
    <dgm:pt modelId="{664AD036-673D-4B9B-ADBE-6557EFC46528}" type="parTrans" cxnId="{C5EAD36F-BC0A-4AE1-A8BB-78EF8036BD69}">
      <dgm:prSet/>
      <dgm:spPr/>
      <dgm:t>
        <a:bodyPr/>
        <a:lstStyle/>
        <a:p>
          <a:endParaRPr lang="ru-RU"/>
        </a:p>
      </dgm:t>
    </dgm:pt>
    <dgm:pt modelId="{5135BD56-D2B3-4264-ABE4-A848844F2BFC}" type="sibTrans" cxnId="{C5EAD36F-BC0A-4AE1-A8BB-78EF8036BD69}">
      <dgm:prSet/>
      <dgm:spPr/>
      <dgm:t>
        <a:bodyPr/>
        <a:lstStyle/>
        <a:p>
          <a:endParaRPr lang="ru-RU"/>
        </a:p>
      </dgm:t>
    </dgm:pt>
    <dgm:pt modelId="{BA25B525-0A2B-4C50-AC5C-2AFB1FE7F28F}">
      <dgm:prSet phldrT="[Текст]"/>
      <dgm:spPr/>
      <dgm:t>
        <a:bodyPr/>
        <a:lstStyle/>
        <a:p>
          <a:r>
            <a:rPr lang="ru-RU" dirty="0" smtClean="0"/>
            <a:t>Свободное владение профессией в форме мастерства, гармония с профессией</a:t>
          </a:r>
          <a:endParaRPr lang="ru-RU" dirty="0"/>
        </a:p>
      </dgm:t>
    </dgm:pt>
    <dgm:pt modelId="{8882F277-86B5-45D3-B434-47E3398336DE}" type="parTrans" cxnId="{6D88536A-0B3B-4062-B183-3675C9ED8B3E}">
      <dgm:prSet/>
      <dgm:spPr/>
      <dgm:t>
        <a:bodyPr/>
        <a:lstStyle/>
        <a:p>
          <a:endParaRPr lang="ru-RU"/>
        </a:p>
      </dgm:t>
    </dgm:pt>
    <dgm:pt modelId="{858F994C-6AF5-4224-B7DD-A4BEFA40E432}" type="sibTrans" cxnId="{6D88536A-0B3B-4062-B183-3675C9ED8B3E}">
      <dgm:prSet/>
      <dgm:spPr/>
      <dgm:t>
        <a:bodyPr/>
        <a:lstStyle/>
        <a:p>
          <a:endParaRPr lang="ru-RU"/>
        </a:p>
      </dgm:t>
    </dgm:pt>
    <dgm:pt modelId="{784E169D-9788-4E54-8CFD-FCF389101CB8}" type="pres">
      <dgm:prSet presAssocID="{F7FD1C43-7D62-4967-A0FA-EF94A7BC60F5}" presName="cycle" presStyleCnt="0">
        <dgm:presLayoutVars>
          <dgm:chMax val="1"/>
          <dgm:dir/>
          <dgm:animLvl val="ctr"/>
          <dgm:resizeHandles val="exact"/>
        </dgm:presLayoutVars>
      </dgm:prSet>
      <dgm:spPr/>
      <dgm:t>
        <a:bodyPr/>
        <a:lstStyle/>
        <a:p>
          <a:endParaRPr lang="ru-RU"/>
        </a:p>
      </dgm:t>
    </dgm:pt>
    <dgm:pt modelId="{CC5CA59B-9380-4CD3-A580-387DB8297530}" type="pres">
      <dgm:prSet presAssocID="{23FFF88D-5EE6-4671-A24A-6C0A5E6711F8}" presName="centerShape" presStyleLbl="node0" presStyleIdx="0" presStyleCnt="1" custScaleX="140188"/>
      <dgm:spPr/>
      <dgm:t>
        <a:bodyPr/>
        <a:lstStyle/>
        <a:p>
          <a:endParaRPr lang="ru-RU"/>
        </a:p>
      </dgm:t>
    </dgm:pt>
    <dgm:pt modelId="{ED3F0FDE-01A5-4AFA-8DC7-D95763EBA613}" type="pres">
      <dgm:prSet presAssocID="{11F9F23A-43BE-47A5-BB53-4C4B918E8ED0}" presName="parTrans" presStyleLbl="bgSibTrans2D1" presStyleIdx="0" presStyleCnt="3" custLinFactNeighborX="4281" custLinFactNeighborY="16016"/>
      <dgm:spPr/>
      <dgm:t>
        <a:bodyPr/>
        <a:lstStyle/>
        <a:p>
          <a:endParaRPr lang="ru-RU"/>
        </a:p>
      </dgm:t>
    </dgm:pt>
    <dgm:pt modelId="{C09B1BAB-00A8-4492-9BC3-404889138840}" type="pres">
      <dgm:prSet presAssocID="{F380E255-CB57-4672-9306-7CAA79E3F679}" presName="node" presStyleLbl="node1" presStyleIdx="0" presStyleCnt="3" custScaleX="110597">
        <dgm:presLayoutVars>
          <dgm:bulletEnabled val="1"/>
        </dgm:presLayoutVars>
      </dgm:prSet>
      <dgm:spPr/>
      <dgm:t>
        <a:bodyPr/>
        <a:lstStyle/>
        <a:p>
          <a:endParaRPr lang="ru-RU"/>
        </a:p>
      </dgm:t>
    </dgm:pt>
    <dgm:pt modelId="{9974AB9C-E45A-4058-BA44-9C89A9EBAB8E}" type="pres">
      <dgm:prSet presAssocID="{664AD036-673D-4B9B-ADBE-6557EFC46528}" presName="parTrans" presStyleLbl="bgSibTrans2D1" presStyleIdx="1" presStyleCnt="3"/>
      <dgm:spPr/>
      <dgm:t>
        <a:bodyPr/>
        <a:lstStyle/>
        <a:p>
          <a:endParaRPr lang="ru-RU"/>
        </a:p>
      </dgm:t>
    </dgm:pt>
    <dgm:pt modelId="{855F0A69-8E3D-4B46-9023-6F7FFA29F431}" type="pres">
      <dgm:prSet presAssocID="{E1419C5B-F208-4D95-8A09-FD64DAE99859}" presName="node" presStyleLbl="node1" presStyleIdx="1" presStyleCnt="3">
        <dgm:presLayoutVars>
          <dgm:bulletEnabled val="1"/>
        </dgm:presLayoutVars>
      </dgm:prSet>
      <dgm:spPr/>
      <dgm:t>
        <a:bodyPr/>
        <a:lstStyle/>
        <a:p>
          <a:endParaRPr lang="ru-RU"/>
        </a:p>
      </dgm:t>
    </dgm:pt>
    <dgm:pt modelId="{463BE4D0-B8FB-4442-9219-220D6BEF1D06}" type="pres">
      <dgm:prSet presAssocID="{8882F277-86B5-45D3-B434-47E3398336DE}" presName="parTrans" presStyleLbl="bgSibTrans2D1" presStyleIdx="2" presStyleCnt="3" custLinFactNeighborY="29148"/>
      <dgm:spPr/>
      <dgm:t>
        <a:bodyPr/>
        <a:lstStyle/>
        <a:p>
          <a:endParaRPr lang="ru-RU"/>
        </a:p>
      </dgm:t>
    </dgm:pt>
    <dgm:pt modelId="{1372E567-3D60-4EAE-AB46-7C5D3DE4C3D3}" type="pres">
      <dgm:prSet presAssocID="{BA25B525-0A2B-4C50-AC5C-2AFB1FE7F28F}" presName="node" presStyleLbl="node1" presStyleIdx="2" presStyleCnt="3" custScaleX="103164">
        <dgm:presLayoutVars>
          <dgm:bulletEnabled val="1"/>
        </dgm:presLayoutVars>
      </dgm:prSet>
      <dgm:spPr/>
      <dgm:t>
        <a:bodyPr/>
        <a:lstStyle/>
        <a:p>
          <a:endParaRPr lang="ru-RU"/>
        </a:p>
      </dgm:t>
    </dgm:pt>
  </dgm:ptLst>
  <dgm:cxnLst>
    <dgm:cxn modelId="{D19EA255-8B99-411A-91D1-228E00E85AC9}" type="presOf" srcId="{664AD036-673D-4B9B-ADBE-6557EFC46528}" destId="{9974AB9C-E45A-4058-BA44-9C89A9EBAB8E}" srcOrd="0" destOrd="0" presId="urn:microsoft.com/office/officeart/2005/8/layout/radial4"/>
    <dgm:cxn modelId="{29CFC660-7412-4348-8C3E-5C20FB2DA1E5}" type="presOf" srcId="{8882F277-86B5-45D3-B434-47E3398336DE}" destId="{463BE4D0-B8FB-4442-9219-220D6BEF1D06}" srcOrd="0" destOrd="0" presId="urn:microsoft.com/office/officeart/2005/8/layout/radial4"/>
    <dgm:cxn modelId="{C5EAD36F-BC0A-4AE1-A8BB-78EF8036BD69}" srcId="{23FFF88D-5EE6-4671-A24A-6C0A5E6711F8}" destId="{E1419C5B-F208-4D95-8A09-FD64DAE99859}" srcOrd="1" destOrd="0" parTransId="{664AD036-673D-4B9B-ADBE-6557EFC46528}" sibTransId="{5135BD56-D2B3-4264-ABE4-A848844F2BFC}"/>
    <dgm:cxn modelId="{B6FC4CA2-0802-4EA9-963E-992670CE1AAA}" type="presOf" srcId="{23FFF88D-5EE6-4671-A24A-6C0A5E6711F8}" destId="{CC5CA59B-9380-4CD3-A580-387DB8297530}" srcOrd="0" destOrd="0" presId="urn:microsoft.com/office/officeart/2005/8/layout/radial4"/>
    <dgm:cxn modelId="{71F8B7F7-1312-4AF6-B396-82C130426D80}" type="presOf" srcId="{11F9F23A-43BE-47A5-BB53-4C4B918E8ED0}" destId="{ED3F0FDE-01A5-4AFA-8DC7-D95763EBA613}" srcOrd="0" destOrd="0" presId="urn:microsoft.com/office/officeart/2005/8/layout/radial4"/>
    <dgm:cxn modelId="{2AA5A446-9F3C-4BF8-8B3B-1AE425A6945F}" srcId="{23FFF88D-5EE6-4671-A24A-6C0A5E6711F8}" destId="{F380E255-CB57-4672-9306-7CAA79E3F679}" srcOrd="0" destOrd="0" parTransId="{11F9F23A-43BE-47A5-BB53-4C4B918E8ED0}" sibTransId="{3CCFD047-01D0-4139-A932-27D745BD9758}"/>
    <dgm:cxn modelId="{6165C08B-BB0A-44CF-A679-671FAF55E82E}" type="presOf" srcId="{E1419C5B-F208-4D95-8A09-FD64DAE99859}" destId="{855F0A69-8E3D-4B46-9023-6F7FFA29F431}" srcOrd="0" destOrd="0" presId="urn:microsoft.com/office/officeart/2005/8/layout/radial4"/>
    <dgm:cxn modelId="{F7F3969F-E5E2-4E2F-975B-E972D957EE84}" type="presOf" srcId="{BA25B525-0A2B-4C50-AC5C-2AFB1FE7F28F}" destId="{1372E567-3D60-4EAE-AB46-7C5D3DE4C3D3}" srcOrd="0" destOrd="0" presId="urn:microsoft.com/office/officeart/2005/8/layout/radial4"/>
    <dgm:cxn modelId="{6D88536A-0B3B-4062-B183-3675C9ED8B3E}" srcId="{23FFF88D-5EE6-4671-A24A-6C0A5E6711F8}" destId="{BA25B525-0A2B-4C50-AC5C-2AFB1FE7F28F}" srcOrd="2" destOrd="0" parTransId="{8882F277-86B5-45D3-B434-47E3398336DE}" sibTransId="{858F994C-6AF5-4224-B7DD-A4BEFA40E432}"/>
    <dgm:cxn modelId="{E70E39C5-AB41-468C-99C6-E801AD9C32A2}" type="presOf" srcId="{F7FD1C43-7D62-4967-A0FA-EF94A7BC60F5}" destId="{784E169D-9788-4E54-8CFD-FCF389101CB8}" srcOrd="0" destOrd="0" presId="urn:microsoft.com/office/officeart/2005/8/layout/radial4"/>
    <dgm:cxn modelId="{EDE905DF-F66B-4327-8BF9-F23E9AFB8648}" srcId="{F7FD1C43-7D62-4967-A0FA-EF94A7BC60F5}" destId="{23FFF88D-5EE6-4671-A24A-6C0A5E6711F8}" srcOrd="0" destOrd="0" parTransId="{727640B4-E278-41F3-80F2-AF6B67646216}" sibTransId="{90A13B3C-5803-41D2-900B-7C183E108EDF}"/>
    <dgm:cxn modelId="{0C7E2A30-168E-4A3A-A1D7-C85C7C07F20F}" type="presOf" srcId="{F380E255-CB57-4672-9306-7CAA79E3F679}" destId="{C09B1BAB-00A8-4492-9BC3-404889138840}" srcOrd="0" destOrd="0" presId="urn:microsoft.com/office/officeart/2005/8/layout/radial4"/>
    <dgm:cxn modelId="{3463EF14-4613-4F08-9387-E8AFA182E140}" type="presParOf" srcId="{784E169D-9788-4E54-8CFD-FCF389101CB8}" destId="{CC5CA59B-9380-4CD3-A580-387DB8297530}" srcOrd="0" destOrd="0" presId="urn:microsoft.com/office/officeart/2005/8/layout/radial4"/>
    <dgm:cxn modelId="{FAE2F59A-FD2C-4581-A9EC-2155FED850E2}" type="presParOf" srcId="{784E169D-9788-4E54-8CFD-FCF389101CB8}" destId="{ED3F0FDE-01A5-4AFA-8DC7-D95763EBA613}" srcOrd="1" destOrd="0" presId="urn:microsoft.com/office/officeart/2005/8/layout/radial4"/>
    <dgm:cxn modelId="{DE587956-B4F0-4A6A-996E-E75775A91F59}" type="presParOf" srcId="{784E169D-9788-4E54-8CFD-FCF389101CB8}" destId="{C09B1BAB-00A8-4492-9BC3-404889138840}" srcOrd="2" destOrd="0" presId="urn:microsoft.com/office/officeart/2005/8/layout/radial4"/>
    <dgm:cxn modelId="{BDC891DF-7D86-48BB-88E0-0B3723654C0E}" type="presParOf" srcId="{784E169D-9788-4E54-8CFD-FCF389101CB8}" destId="{9974AB9C-E45A-4058-BA44-9C89A9EBAB8E}" srcOrd="3" destOrd="0" presId="urn:microsoft.com/office/officeart/2005/8/layout/radial4"/>
    <dgm:cxn modelId="{23357D93-7ED0-4619-B869-07B9EBB55BDA}" type="presParOf" srcId="{784E169D-9788-4E54-8CFD-FCF389101CB8}" destId="{855F0A69-8E3D-4B46-9023-6F7FFA29F431}" srcOrd="4" destOrd="0" presId="urn:microsoft.com/office/officeart/2005/8/layout/radial4"/>
    <dgm:cxn modelId="{CDF21EBA-F778-41CE-A57A-59D01DF3BBA8}" type="presParOf" srcId="{784E169D-9788-4E54-8CFD-FCF389101CB8}" destId="{463BE4D0-B8FB-4442-9219-220D6BEF1D06}" srcOrd="5" destOrd="0" presId="urn:microsoft.com/office/officeart/2005/8/layout/radial4"/>
    <dgm:cxn modelId="{E47E8109-EDE3-4DF3-8079-9A9D7FC19655}" type="presParOf" srcId="{784E169D-9788-4E54-8CFD-FCF389101CB8}" destId="{1372E567-3D60-4EAE-AB46-7C5D3DE4C3D3}" srcOrd="6" destOrd="0" presId="urn:microsoft.com/office/officeart/2005/8/layout/radial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7B003E-97EC-4CF7-9F92-88F852DAB806}"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ru-RU"/>
        </a:p>
      </dgm:t>
    </dgm:pt>
    <dgm:pt modelId="{F5EFF7ED-2B1C-424B-890C-47963B81E4B6}">
      <dgm:prSet phldrT="[Текст]" custT="1"/>
      <dgm:spPr/>
      <dgm:t>
        <a:bodyPr/>
        <a:lstStyle/>
        <a:p>
          <a:r>
            <a:rPr lang="ru-RU" sz="2400" b="1" dirty="0" smtClean="0">
              <a:solidFill>
                <a:schemeClr val="tx1">
                  <a:lumMod val="85000"/>
                  <a:lumOff val="15000"/>
                </a:schemeClr>
              </a:solidFill>
            </a:rPr>
            <a:t>Суперпрофессионализм</a:t>
          </a:r>
          <a:endParaRPr lang="ru-RU" sz="2400" b="1" dirty="0">
            <a:solidFill>
              <a:schemeClr val="tx1">
                <a:lumMod val="85000"/>
                <a:lumOff val="15000"/>
              </a:schemeClr>
            </a:solidFill>
          </a:endParaRPr>
        </a:p>
      </dgm:t>
    </dgm:pt>
    <dgm:pt modelId="{D87E4BE9-F7C2-4AE7-94B9-02493F4531DB}" type="parTrans" cxnId="{5CAD2EE1-1ED1-490C-B456-8F7628833737}">
      <dgm:prSet/>
      <dgm:spPr/>
      <dgm:t>
        <a:bodyPr/>
        <a:lstStyle/>
        <a:p>
          <a:endParaRPr lang="ru-RU"/>
        </a:p>
      </dgm:t>
    </dgm:pt>
    <dgm:pt modelId="{FA57723D-0376-457E-B07E-32B0DAC82ECD}" type="sibTrans" cxnId="{5CAD2EE1-1ED1-490C-B456-8F7628833737}">
      <dgm:prSet/>
      <dgm:spPr/>
      <dgm:t>
        <a:bodyPr/>
        <a:lstStyle/>
        <a:p>
          <a:endParaRPr lang="ru-RU"/>
        </a:p>
      </dgm:t>
    </dgm:pt>
    <dgm:pt modelId="{76EA8BC3-41B3-4621-A6B3-CF2DE6E8A60B}">
      <dgm:prSet phldrT="[Текст]"/>
      <dgm:spPr/>
      <dgm:t>
        <a:bodyPr/>
        <a:lstStyle/>
        <a:p>
          <a:r>
            <a:rPr lang="ru-RU" dirty="0" smtClean="0"/>
            <a:t>Свободное владение профессией в форме творчества</a:t>
          </a:r>
          <a:endParaRPr lang="ru-RU" dirty="0"/>
        </a:p>
      </dgm:t>
    </dgm:pt>
    <dgm:pt modelId="{3435EB41-41A9-400B-9E48-65BE2112BFF3}" type="parTrans" cxnId="{2D6A5F52-4333-4D0A-92CE-EA1B5DB30DCB}">
      <dgm:prSet/>
      <dgm:spPr/>
      <dgm:t>
        <a:bodyPr/>
        <a:lstStyle/>
        <a:p>
          <a:endParaRPr lang="ru-RU"/>
        </a:p>
      </dgm:t>
    </dgm:pt>
    <dgm:pt modelId="{14FA353A-F3F9-441E-BB57-D9C36FFB87F6}" type="sibTrans" cxnId="{2D6A5F52-4333-4D0A-92CE-EA1B5DB30DCB}">
      <dgm:prSet/>
      <dgm:spPr/>
      <dgm:t>
        <a:bodyPr/>
        <a:lstStyle/>
        <a:p>
          <a:endParaRPr lang="ru-RU"/>
        </a:p>
      </dgm:t>
    </dgm:pt>
    <dgm:pt modelId="{5C5E997D-FAE7-49AC-BCBA-3806B97D5775}">
      <dgm:prSet phldrT="[Текст]"/>
      <dgm:spPr/>
      <dgm:t>
        <a:bodyPr/>
        <a:lstStyle/>
        <a:p>
          <a:r>
            <a:rPr lang="ru-RU" dirty="0" smtClean="0"/>
            <a:t>Овладение рядом смежных профессией</a:t>
          </a:r>
          <a:endParaRPr lang="ru-RU" dirty="0"/>
        </a:p>
      </dgm:t>
    </dgm:pt>
    <dgm:pt modelId="{2AF9A42A-BD24-49FF-99FC-75566320E108}" type="parTrans" cxnId="{65ABD8AE-19DB-4AD3-9FED-EFBD05B640B0}">
      <dgm:prSet/>
      <dgm:spPr/>
      <dgm:t>
        <a:bodyPr/>
        <a:lstStyle/>
        <a:p>
          <a:endParaRPr lang="ru-RU"/>
        </a:p>
      </dgm:t>
    </dgm:pt>
    <dgm:pt modelId="{7CB0048B-5497-467D-B79D-1E3C34FCAF4C}" type="sibTrans" cxnId="{65ABD8AE-19DB-4AD3-9FED-EFBD05B640B0}">
      <dgm:prSet/>
      <dgm:spPr/>
      <dgm:t>
        <a:bodyPr/>
        <a:lstStyle/>
        <a:p>
          <a:endParaRPr lang="ru-RU"/>
        </a:p>
      </dgm:t>
    </dgm:pt>
    <dgm:pt modelId="{495BAC06-07F7-45A2-99E7-8293E41E5B18}">
      <dgm:prSet phldrT="[Текст]"/>
      <dgm:spPr/>
      <dgm:t>
        <a:bodyPr/>
        <a:lstStyle/>
        <a:p>
          <a:r>
            <a:rPr lang="ru-RU" dirty="0" smtClean="0"/>
            <a:t>Творческое самопроетирование себя как личности</a:t>
          </a:r>
          <a:endParaRPr lang="ru-RU" dirty="0"/>
        </a:p>
      </dgm:t>
    </dgm:pt>
    <dgm:pt modelId="{85D84356-7B0C-4B5D-95EB-07D519995320}" type="parTrans" cxnId="{45E6A9AA-8289-4B65-AE0A-0BC8D0BF10F5}">
      <dgm:prSet/>
      <dgm:spPr/>
      <dgm:t>
        <a:bodyPr/>
        <a:lstStyle/>
        <a:p>
          <a:endParaRPr lang="ru-RU"/>
        </a:p>
      </dgm:t>
    </dgm:pt>
    <dgm:pt modelId="{DE7941A3-025D-4847-99C3-D2049829D080}" type="sibTrans" cxnId="{45E6A9AA-8289-4B65-AE0A-0BC8D0BF10F5}">
      <dgm:prSet/>
      <dgm:spPr/>
      <dgm:t>
        <a:bodyPr/>
        <a:lstStyle/>
        <a:p>
          <a:endParaRPr lang="ru-RU"/>
        </a:p>
      </dgm:t>
    </dgm:pt>
    <dgm:pt modelId="{4B84F2EF-11F1-4B1F-AD33-0A5B7AFEDD51}" type="pres">
      <dgm:prSet presAssocID="{477B003E-97EC-4CF7-9F92-88F852DAB806}" presName="cycle" presStyleCnt="0">
        <dgm:presLayoutVars>
          <dgm:chMax val="1"/>
          <dgm:dir/>
          <dgm:animLvl val="ctr"/>
          <dgm:resizeHandles val="exact"/>
        </dgm:presLayoutVars>
      </dgm:prSet>
      <dgm:spPr/>
      <dgm:t>
        <a:bodyPr/>
        <a:lstStyle/>
        <a:p>
          <a:endParaRPr lang="ru-RU"/>
        </a:p>
      </dgm:t>
    </dgm:pt>
    <dgm:pt modelId="{EFAFBB08-3AD1-4E71-993E-9882088A5FEB}" type="pres">
      <dgm:prSet presAssocID="{F5EFF7ED-2B1C-424B-890C-47963B81E4B6}" presName="centerShape" presStyleLbl="node0" presStyleIdx="0" presStyleCnt="1" custScaleX="146478"/>
      <dgm:spPr/>
      <dgm:t>
        <a:bodyPr/>
        <a:lstStyle/>
        <a:p>
          <a:endParaRPr lang="ru-RU"/>
        </a:p>
      </dgm:t>
    </dgm:pt>
    <dgm:pt modelId="{03DE1E18-5701-4BDA-B67D-DED597CDAC26}" type="pres">
      <dgm:prSet presAssocID="{3435EB41-41A9-400B-9E48-65BE2112BFF3}" presName="parTrans" presStyleLbl="bgSibTrans2D1" presStyleIdx="0" presStyleCnt="3"/>
      <dgm:spPr/>
      <dgm:t>
        <a:bodyPr/>
        <a:lstStyle/>
        <a:p>
          <a:endParaRPr lang="ru-RU"/>
        </a:p>
      </dgm:t>
    </dgm:pt>
    <dgm:pt modelId="{1AD10A4E-DA83-4F8E-B1BD-F09A35ACACB1}" type="pres">
      <dgm:prSet presAssocID="{76EA8BC3-41B3-4621-A6B3-CF2DE6E8A60B}" presName="node" presStyleLbl="node1" presStyleIdx="0" presStyleCnt="3">
        <dgm:presLayoutVars>
          <dgm:bulletEnabled val="1"/>
        </dgm:presLayoutVars>
      </dgm:prSet>
      <dgm:spPr/>
      <dgm:t>
        <a:bodyPr/>
        <a:lstStyle/>
        <a:p>
          <a:endParaRPr lang="ru-RU"/>
        </a:p>
      </dgm:t>
    </dgm:pt>
    <dgm:pt modelId="{B8FC6B31-DE61-42CA-8EE9-EEB73DA3BDAB}" type="pres">
      <dgm:prSet presAssocID="{2AF9A42A-BD24-49FF-99FC-75566320E108}" presName="parTrans" presStyleLbl="bgSibTrans2D1" presStyleIdx="1" presStyleCnt="3"/>
      <dgm:spPr/>
      <dgm:t>
        <a:bodyPr/>
        <a:lstStyle/>
        <a:p>
          <a:endParaRPr lang="ru-RU"/>
        </a:p>
      </dgm:t>
    </dgm:pt>
    <dgm:pt modelId="{86DC20B5-A8DE-4370-B72B-4FC242736D10}" type="pres">
      <dgm:prSet presAssocID="{5C5E997D-FAE7-49AC-BCBA-3806B97D5775}" presName="node" presStyleLbl="node1" presStyleIdx="1" presStyleCnt="3">
        <dgm:presLayoutVars>
          <dgm:bulletEnabled val="1"/>
        </dgm:presLayoutVars>
      </dgm:prSet>
      <dgm:spPr/>
      <dgm:t>
        <a:bodyPr/>
        <a:lstStyle/>
        <a:p>
          <a:endParaRPr lang="ru-RU"/>
        </a:p>
      </dgm:t>
    </dgm:pt>
    <dgm:pt modelId="{D66F6765-5DD6-4BB6-A5E3-E84C464F2C28}" type="pres">
      <dgm:prSet presAssocID="{85D84356-7B0C-4B5D-95EB-07D519995320}" presName="parTrans" presStyleLbl="bgSibTrans2D1" presStyleIdx="2" presStyleCnt="3"/>
      <dgm:spPr/>
      <dgm:t>
        <a:bodyPr/>
        <a:lstStyle/>
        <a:p>
          <a:endParaRPr lang="ru-RU"/>
        </a:p>
      </dgm:t>
    </dgm:pt>
    <dgm:pt modelId="{A5572052-31AE-4CBE-AA88-D84A092807E7}" type="pres">
      <dgm:prSet presAssocID="{495BAC06-07F7-45A2-99E7-8293E41E5B18}" presName="node" presStyleLbl="node1" presStyleIdx="2" presStyleCnt="3">
        <dgm:presLayoutVars>
          <dgm:bulletEnabled val="1"/>
        </dgm:presLayoutVars>
      </dgm:prSet>
      <dgm:spPr/>
      <dgm:t>
        <a:bodyPr/>
        <a:lstStyle/>
        <a:p>
          <a:endParaRPr lang="ru-RU"/>
        </a:p>
      </dgm:t>
    </dgm:pt>
  </dgm:ptLst>
  <dgm:cxnLst>
    <dgm:cxn modelId="{839CC003-961F-43EC-BF6B-3AC61E9AF995}" type="presOf" srcId="{76EA8BC3-41B3-4621-A6B3-CF2DE6E8A60B}" destId="{1AD10A4E-DA83-4F8E-B1BD-F09A35ACACB1}" srcOrd="0" destOrd="0" presId="urn:microsoft.com/office/officeart/2005/8/layout/radial4"/>
    <dgm:cxn modelId="{65ABD8AE-19DB-4AD3-9FED-EFBD05B640B0}" srcId="{F5EFF7ED-2B1C-424B-890C-47963B81E4B6}" destId="{5C5E997D-FAE7-49AC-BCBA-3806B97D5775}" srcOrd="1" destOrd="0" parTransId="{2AF9A42A-BD24-49FF-99FC-75566320E108}" sibTransId="{7CB0048B-5497-467D-B79D-1E3C34FCAF4C}"/>
    <dgm:cxn modelId="{2776AD83-8DEE-4820-AF00-879B0A86E44C}" type="presOf" srcId="{F5EFF7ED-2B1C-424B-890C-47963B81E4B6}" destId="{EFAFBB08-3AD1-4E71-993E-9882088A5FEB}" srcOrd="0" destOrd="0" presId="urn:microsoft.com/office/officeart/2005/8/layout/radial4"/>
    <dgm:cxn modelId="{2D6A5F52-4333-4D0A-92CE-EA1B5DB30DCB}" srcId="{F5EFF7ED-2B1C-424B-890C-47963B81E4B6}" destId="{76EA8BC3-41B3-4621-A6B3-CF2DE6E8A60B}" srcOrd="0" destOrd="0" parTransId="{3435EB41-41A9-400B-9E48-65BE2112BFF3}" sibTransId="{14FA353A-F3F9-441E-BB57-D9C36FFB87F6}"/>
    <dgm:cxn modelId="{D86FDD3B-ED66-428A-8868-FC1E3386758A}" type="presOf" srcId="{495BAC06-07F7-45A2-99E7-8293E41E5B18}" destId="{A5572052-31AE-4CBE-AA88-D84A092807E7}" srcOrd="0" destOrd="0" presId="urn:microsoft.com/office/officeart/2005/8/layout/radial4"/>
    <dgm:cxn modelId="{45E6A9AA-8289-4B65-AE0A-0BC8D0BF10F5}" srcId="{F5EFF7ED-2B1C-424B-890C-47963B81E4B6}" destId="{495BAC06-07F7-45A2-99E7-8293E41E5B18}" srcOrd="2" destOrd="0" parTransId="{85D84356-7B0C-4B5D-95EB-07D519995320}" sibTransId="{DE7941A3-025D-4847-99C3-D2049829D080}"/>
    <dgm:cxn modelId="{5CAD2EE1-1ED1-490C-B456-8F7628833737}" srcId="{477B003E-97EC-4CF7-9F92-88F852DAB806}" destId="{F5EFF7ED-2B1C-424B-890C-47963B81E4B6}" srcOrd="0" destOrd="0" parTransId="{D87E4BE9-F7C2-4AE7-94B9-02493F4531DB}" sibTransId="{FA57723D-0376-457E-B07E-32B0DAC82ECD}"/>
    <dgm:cxn modelId="{3A00E59C-D7EB-4759-A8C1-363B44607AEC}" type="presOf" srcId="{85D84356-7B0C-4B5D-95EB-07D519995320}" destId="{D66F6765-5DD6-4BB6-A5E3-E84C464F2C28}" srcOrd="0" destOrd="0" presId="urn:microsoft.com/office/officeart/2005/8/layout/radial4"/>
    <dgm:cxn modelId="{1258084B-1856-4398-9625-5E76D1DFD752}" type="presOf" srcId="{5C5E997D-FAE7-49AC-BCBA-3806B97D5775}" destId="{86DC20B5-A8DE-4370-B72B-4FC242736D10}" srcOrd="0" destOrd="0" presId="urn:microsoft.com/office/officeart/2005/8/layout/radial4"/>
    <dgm:cxn modelId="{2FFBA4A3-65BA-4BC3-BB5D-8120021B95D3}" type="presOf" srcId="{2AF9A42A-BD24-49FF-99FC-75566320E108}" destId="{B8FC6B31-DE61-42CA-8EE9-EEB73DA3BDAB}" srcOrd="0" destOrd="0" presId="urn:microsoft.com/office/officeart/2005/8/layout/radial4"/>
    <dgm:cxn modelId="{C4DA97CA-1B8F-4E2F-87CD-3EBD07C09031}" type="presOf" srcId="{477B003E-97EC-4CF7-9F92-88F852DAB806}" destId="{4B84F2EF-11F1-4B1F-AD33-0A5B7AFEDD51}" srcOrd="0" destOrd="0" presId="urn:microsoft.com/office/officeart/2005/8/layout/radial4"/>
    <dgm:cxn modelId="{3C3BC8D7-9029-4A88-959D-8DC665F746C4}" type="presOf" srcId="{3435EB41-41A9-400B-9E48-65BE2112BFF3}" destId="{03DE1E18-5701-4BDA-B67D-DED597CDAC26}" srcOrd="0" destOrd="0" presId="urn:microsoft.com/office/officeart/2005/8/layout/radial4"/>
    <dgm:cxn modelId="{E35463FE-61F3-4F77-B8EC-D2D5E7A2908D}" type="presParOf" srcId="{4B84F2EF-11F1-4B1F-AD33-0A5B7AFEDD51}" destId="{EFAFBB08-3AD1-4E71-993E-9882088A5FEB}" srcOrd="0" destOrd="0" presId="urn:microsoft.com/office/officeart/2005/8/layout/radial4"/>
    <dgm:cxn modelId="{C6060D7E-4A74-42CF-A3D8-DD219F6C6F00}" type="presParOf" srcId="{4B84F2EF-11F1-4B1F-AD33-0A5B7AFEDD51}" destId="{03DE1E18-5701-4BDA-B67D-DED597CDAC26}" srcOrd="1" destOrd="0" presId="urn:microsoft.com/office/officeart/2005/8/layout/radial4"/>
    <dgm:cxn modelId="{CAA9FED9-87CD-495D-B903-393799A93601}" type="presParOf" srcId="{4B84F2EF-11F1-4B1F-AD33-0A5B7AFEDD51}" destId="{1AD10A4E-DA83-4F8E-B1BD-F09A35ACACB1}" srcOrd="2" destOrd="0" presId="urn:microsoft.com/office/officeart/2005/8/layout/radial4"/>
    <dgm:cxn modelId="{1168FDCD-3EFD-4C20-BA9C-6FD482C1E15B}" type="presParOf" srcId="{4B84F2EF-11F1-4B1F-AD33-0A5B7AFEDD51}" destId="{B8FC6B31-DE61-42CA-8EE9-EEB73DA3BDAB}" srcOrd="3" destOrd="0" presId="urn:microsoft.com/office/officeart/2005/8/layout/radial4"/>
    <dgm:cxn modelId="{65C628E2-6059-4E15-9555-A5A01823C4E5}" type="presParOf" srcId="{4B84F2EF-11F1-4B1F-AD33-0A5B7AFEDD51}" destId="{86DC20B5-A8DE-4370-B72B-4FC242736D10}" srcOrd="4" destOrd="0" presId="urn:microsoft.com/office/officeart/2005/8/layout/radial4"/>
    <dgm:cxn modelId="{6ED03004-BD25-4BCC-AEA5-AA05A02E16F9}" type="presParOf" srcId="{4B84F2EF-11F1-4B1F-AD33-0A5B7AFEDD51}" destId="{D66F6765-5DD6-4BB6-A5E3-E84C464F2C28}" srcOrd="5" destOrd="0" presId="urn:microsoft.com/office/officeart/2005/8/layout/radial4"/>
    <dgm:cxn modelId="{02B8F79B-D2B7-4729-A398-27C5578153AC}" type="presParOf" srcId="{4B84F2EF-11F1-4B1F-AD33-0A5B7AFEDD51}" destId="{A5572052-31AE-4CBE-AA88-D84A092807E7}" srcOrd="6" destOrd="0" presId="urn:microsoft.com/office/officeart/2005/8/layout/radial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7B05C4F-8EDB-44D0-975C-52540CB779D3}" type="doc">
      <dgm:prSet loTypeId="urn:microsoft.com/office/officeart/2005/8/layout/arrow4" loCatId="relationship" qsTypeId="urn:microsoft.com/office/officeart/2005/8/quickstyle/simple1" qsCatId="simple" csTypeId="urn:microsoft.com/office/officeart/2005/8/colors/accent1_2" csCatId="accent1" phldr="1"/>
      <dgm:spPr/>
      <dgm:t>
        <a:bodyPr/>
        <a:lstStyle/>
        <a:p>
          <a:endParaRPr lang="ru-RU"/>
        </a:p>
      </dgm:t>
    </dgm:pt>
    <dgm:pt modelId="{D2221975-7D5A-4E91-B802-5B9320C22C10}">
      <dgm:prSet phldrT="[Текст]" custT="1"/>
      <dgm:spPr/>
      <dgm:t>
        <a:bodyPr/>
        <a:lstStyle/>
        <a:p>
          <a:pPr algn="ctr"/>
          <a:r>
            <a:rPr lang="ru-RU" sz="3100" b="1" dirty="0" smtClean="0"/>
            <a:t>Непрофессионализм</a:t>
          </a:r>
          <a:endParaRPr lang="ru-RU" sz="3100" b="1" dirty="0"/>
        </a:p>
      </dgm:t>
    </dgm:pt>
    <dgm:pt modelId="{FADE6320-7435-4CEE-9800-F8FE1BAE255E}" type="parTrans" cxnId="{FAF513A9-E0B4-4472-A839-58E380BE601E}">
      <dgm:prSet/>
      <dgm:spPr/>
      <dgm:t>
        <a:bodyPr/>
        <a:lstStyle/>
        <a:p>
          <a:endParaRPr lang="ru-RU"/>
        </a:p>
      </dgm:t>
    </dgm:pt>
    <dgm:pt modelId="{1AC3BD1F-BC6F-41F0-B5D4-3194A5953DCC}" type="sibTrans" cxnId="{FAF513A9-E0B4-4472-A839-58E380BE601E}">
      <dgm:prSet/>
      <dgm:spPr/>
      <dgm:t>
        <a:bodyPr/>
        <a:lstStyle/>
        <a:p>
          <a:endParaRPr lang="ru-RU"/>
        </a:p>
      </dgm:t>
    </dgm:pt>
    <dgm:pt modelId="{72E0B607-28D4-49C0-AA38-0BDBA88903F7}">
      <dgm:prSet phldrT="[Текст]"/>
      <dgm:spPr/>
      <dgm:t>
        <a:bodyPr/>
        <a:lstStyle/>
        <a:p>
          <a:r>
            <a:rPr lang="ru-RU" dirty="0" smtClean="0"/>
            <a:t>Выполнение</a:t>
          </a:r>
          <a:r>
            <a:rPr lang="ru-RU" baseline="0" dirty="0" smtClean="0"/>
            <a:t> труда по профессиональным искаженным нормам, на фоне деформации личности</a:t>
          </a:r>
          <a:endParaRPr lang="ru-RU" dirty="0"/>
        </a:p>
      </dgm:t>
    </dgm:pt>
    <dgm:pt modelId="{08A352CF-95DC-4156-88D5-63B16714DA85}" type="parTrans" cxnId="{E0F634F0-6C99-4CBE-8828-25A61B858856}">
      <dgm:prSet/>
      <dgm:spPr/>
      <dgm:t>
        <a:bodyPr/>
        <a:lstStyle/>
        <a:p>
          <a:endParaRPr lang="ru-RU"/>
        </a:p>
      </dgm:t>
    </dgm:pt>
    <dgm:pt modelId="{D45935DA-C227-4E06-ADFB-5F57D38716D3}" type="sibTrans" cxnId="{E0F634F0-6C99-4CBE-8828-25A61B858856}">
      <dgm:prSet/>
      <dgm:spPr/>
      <dgm:t>
        <a:bodyPr/>
        <a:lstStyle/>
        <a:p>
          <a:endParaRPr lang="ru-RU"/>
        </a:p>
      </dgm:t>
    </dgm:pt>
    <dgm:pt modelId="{DDD018A5-6802-4D39-AD96-6D3DA33EA6D3}" type="pres">
      <dgm:prSet presAssocID="{37B05C4F-8EDB-44D0-975C-52540CB779D3}" presName="compositeShape" presStyleCnt="0">
        <dgm:presLayoutVars>
          <dgm:chMax val="2"/>
          <dgm:dir/>
          <dgm:resizeHandles val="exact"/>
        </dgm:presLayoutVars>
      </dgm:prSet>
      <dgm:spPr/>
      <dgm:t>
        <a:bodyPr/>
        <a:lstStyle/>
        <a:p>
          <a:endParaRPr lang="ru-RU"/>
        </a:p>
      </dgm:t>
    </dgm:pt>
    <dgm:pt modelId="{39A5CAE3-5415-4A46-BB1A-BF4ED1008E71}" type="pres">
      <dgm:prSet presAssocID="{D2221975-7D5A-4E91-B802-5B9320C22C10}" presName="upArrow" presStyleLbl="node1" presStyleIdx="0" presStyleCnt="2"/>
      <dgm:spPr/>
    </dgm:pt>
    <dgm:pt modelId="{9ED74929-9646-4AEE-81D4-3CBEFC8A2F7F}" type="pres">
      <dgm:prSet presAssocID="{D2221975-7D5A-4E91-B802-5B9320C22C10}" presName="upArrowText" presStyleLbl="revTx" presStyleIdx="0" presStyleCnt="2" custScaleX="156707" custLinFactNeighborX="15351" custLinFactNeighborY="809">
        <dgm:presLayoutVars>
          <dgm:chMax val="0"/>
          <dgm:bulletEnabled val="1"/>
        </dgm:presLayoutVars>
      </dgm:prSet>
      <dgm:spPr/>
      <dgm:t>
        <a:bodyPr/>
        <a:lstStyle/>
        <a:p>
          <a:endParaRPr lang="ru-RU"/>
        </a:p>
      </dgm:t>
    </dgm:pt>
    <dgm:pt modelId="{BA7422E0-E829-43CB-920A-84EA1EF6DF44}" type="pres">
      <dgm:prSet presAssocID="{72E0B607-28D4-49C0-AA38-0BDBA88903F7}" presName="downArrow" presStyleLbl="node1" presStyleIdx="1" presStyleCnt="2" custLinFactNeighborX="3451"/>
      <dgm:spPr/>
    </dgm:pt>
    <dgm:pt modelId="{F2C71E51-59F5-4A2E-9527-DD9EE90535D7}" type="pres">
      <dgm:prSet presAssocID="{72E0B607-28D4-49C0-AA38-0BDBA88903F7}" presName="downArrowText" presStyleLbl="revTx" presStyleIdx="1" presStyleCnt="2" custLinFactNeighborX="524" custLinFactNeighborY="-7049">
        <dgm:presLayoutVars>
          <dgm:chMax val="0"/>
          <dgm:bulletEnabled val="1"/>
        </dgm:presLayoutVars>
      </dgm:prSet>
      <dgm:spPr/>
      <dgm:t>
        <a:bodyPr/>
        <a:lstStyle/>
        <a:p>
          <a:endParaRPr lang="ru-RU"/>
        </a:p>
      </dgm:t>
    </dgm:pt>
  </dgm:ptLst>
  <dgm:cxnLst>
    <dgm:cxn modelId="{74897EB4-107D-4C3E-9B8B-EC64D00E67B8}" type="presOf" srcId="{72E0B607-28D4-49C0-AA38-0BDBA88903F7}" destId="{F2C71E51-59F5-4A2E-9527-DD9EE90535D7}" srcOrd="0" destOrd="0" presId="urn:microsoft.com/office/officeart/2005/8/layout/arrow4"/>
    <dgm:cxn modelId="{FD77D904-46AF-44D8-BE8E-719EA203EA46}" type="presOf" srcId="{D2221975-7D5A-4E91-B802-5B9320C22C10}" destId="{9ED74929-9646-4AEE-81D4-3CBEFC8A2F7F}" srcOrd="0" destOrd="0" presId="urn:microsoft.com/office/officeart/2005/8/layout/arrow4"/>
    <dgm:cxn modelId="{FAF513A9-E0B4-4472-A839-58E380BE601E}" srcId="{37B05C4F-8EDB-44D0-975C-52540CB779D3}" destId="{D2221975-7D5A-4E91-B802-5B9320C22C10}" srcOrd="0" destOrd="0" parTransId="{FADE6320-7435-4CEE-9800-F8FE1BAE255E}" sibTransId="{1AC3BD1F-BC6F-41F0-B5D4-3194A5953DCC}"/>
    <dgm:cxn modelId="{E0F634F0-6C99-4CBE-8828-25A61B858856}" srcId="{37B05C4F-8EDB-44D0-975C-52540CB779D3}" destId="{72E0B607-28D4-49C0-AA38-0BDBA88903F7}" srcOrd="1" destOrd="0" parTransId="{08A352CF-95DC-4156-88D5-63B16714DA85}" sibTransId="{D45935DA-C227-4E06-ADFB-5F57D38716D3}"/>
    <dgm:cxn modelId="{F0046B3B-1F7A-4DF3-A1B0-2792C3070E88}" type="presOf" srcId="{37B05C4F-8EDB-44D0-975C-52540CB779D3}" destId="{DDD018A5-6802-4D39-AD96-6D3DA33EA6D3}" srcOrd="0" destOrd="0" presId="urn:microsoft.com/office/officeart/2005/8/layout/arrow4"/>
    <dgm:cxn modelId="{08607A1E-1646-4403-A09E-D0458B7705AF}" type="presParOf" srcId="{DDD018A5-6802-4D39-AD96-6D3DA33EA6D3}" destId="{39A5CAE3-5415-4A46-BB1A-BF4ED1008E71}" srcOrd="0" destOrd="0" presId="urn:microsoft.com/office/officeart/2005/8/layout/arrow4"/>
    <dgm:cxn modelId="{1AF7299F-A258-40A5-A81C-D87641EA8B6A}" type="presParOf" srcId="{DDD018A5-6802-4D39-AD96-6D3DA33EA6D3}" destId="{9ED74929-9646-4AEE-81D4-3CBEFC8A2F7F}" srcOrd="1" destOrd="0" presId="urn:microsoft.com/office/officeart/2005/8/layout/arrow4"/>
    <dgm:cxn modelId="{47C555BD-7EEF-4A69-9D3A-5F39EAE6BC92}" type="presParOf" srcId="{DDD018A5-6802-4D39-AD96-6D3DA33EA6D3}" destId="{BA7422E0-E829-43CB-920A-84EA1EF6DF44}" srcOrd="2" destOrd="0" presId="urn:microsoft.com/office/officeart/2005/8/layout/arrow4"/>
    <dgm:cxn modelId="{7D762B8F-B28C-4F7D-B87F-A47D6EAFC8A5}" type="presParOf" srcId="{DDD018A5-6802-4D39-AD96-6D3DA33EA6D3}" destId="{F2C71E51-59F5-4A2E-9527-DD9EE90535D7}" srcOrd="3" destOrd="0" presId="urn:microsoft.com/office/officeart/2005/8/layout/arrow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7B05C4F-8EDB-44D0-975C-52540CB779D3}" type="doc">
      <dgm:prSet loTypeId="urn:microsoft.com/office/officeart/2005/8/layout/arrow4" loCatId="relationship" qsTypeId="urn:microsoft.com/office/officeart/2005/8/quickstyle/simple1" qsCatId="simple" csTypeId="urn:microsoft.com/office/officeart/2005/8/colors/accent1_2" csCatId="accent1" phldr="1"/>
      <dgm:spPr/>
      <dgm:t>
        <a:bodyPr/>
        <a:lstStyle/>
        <a:p>
          <a:endParaRPr lang="ru-RU"/>
        </a:p>
      </dgm:t>
    </dgm:pt>
    <dgm:pt modelId="{D2221975-7D5A-4E91-B802-5B9320C22C10}">
      <dgm:prSet phldrT="[Текст]" custT="1"/>
      <dgm:spPr/>
      <dgm:t>
        <a:bodyPr/>
        <a:lstStyle/>
        <a:p>
          <a:pPr algn="ctr"/>
          <a:r>
            <a:rPr lang="ru-RU" sz="3100" b="1" dirty="0" smtClean="0"/>
            <a:t> Послепрофессионализм</a:t>
          </a:r>
          <a:endParaRPr lang="ru-RU" sz="3100" b="1" dirty="0"/>
        </a:p>
      </dgm:t>
    </dgm:pt>
    <dgm:pt modelId="{FADE6320-7435-4CEE-9800-F8FE1BAE255E}" type="parTrans" cxnId="{FAF513A9-E0B4-4472-A839-58E380BE601E}">
      <dgm:prSet/>
      <dgm:spPr/>
      <dgm:t>
        <a:bodyPr/>
        <a:lstStyle/>
        <a:p>
          <a:endParaRPr lang="ru-RU"/>
        </a:p>
      </dgm:t>
    </dgm:pt>
    <dgm:pt modelId="{1AC3BD1F-BC6F-41F0-B5D4-3194A5953DCC}" type="sibTrans" cxnId="{FAF513A9-E0B4-4472-A839-58E380BE601E}">
      <dgm:prSet/>
      <dgm:spPr/>
      <dgm:t>
        <a:bodyPr/>
        <a:lstStyle/>
        <a:p>
          <a:endParaRPr lang="ru-RU"/>
        </a:p>
      </dgm:t>
    </dgm:pt>
    <dgm:pt modelId="{72E0B607-28D4-49C0-AA38-0BDBA88903F7}">
      <dgm:prSet phldrT="[Текст]"/>
      <dgm:spPr/>
      <dgm:t>
        <a:bodyPr/>
        <a:lstStyle/>
        <a:p>
          <a:r>
            <a:rPr lang="ru-RU" dirty="0" smtClean="0"/>
            <a:t>Завершение профессиональной деятельности</a:t>
          </a:r>
          <a:endParaRPr lang="ru-RU" dirty="0"/>
        </a:p>
      </dgm:t>
    </dgm:pt>
    <dgm:pt modelId="{08A352CF-95DC-4156-88D5-63B16714DA85}" type="parTrans" cxnId="{E0F634F0-6C99-4CBE-8828-25A61B858856}">
      <dgm:prSet/>
      <dgm:spPr/>
      <dgm:t>
        <a:bodyPr/>
        <a:lstStyle/>
        <a:p>
          <a:endParaRPr lang="ru-RU"/>
        </a:p>
      </dgm:t>
    </dgm:pt>
    <dgm:pt modelId="{D45935DA-C227-4E06-ADFB-5F57D38716D3}" type="sibTrans" cxnId="{E0F634F0-6C99-4CBE-8828-25A61B858856}">
      <dgm:prSet/>
      <dgm:spPr/>
      <dgm:t>
        <a:bodyPr/>
        <a:lstStyle/>
        <a:p>
          <a:endParaRPr lang="ru-RU"/>
        </a:p>
      </dgm:t>
    </dgm:pt>
    <dgm:pt modelId="{DDD018A5-6802-4D39-AD96-6D3DA33EA6D3}" type="pres">
      <dgm:prSet presAssocID="{37B05C4F-8EDB-44D0-975C-52540CB779D3}" presName="compositeShape" presStyleCnt="0">
        <dgm:presLayoutVars>
          <dgm:chMax val="2"/>
          <dgm:dir/>
          <dgm:resizeHandles val="exact"/>
        </dgm:presLayoutVars>
      </dgm:prSet>
      <dgm:spPr/>
      <dgm:t>
        <a:bodyPr/>
        <a:lstStyle/>
        <a:p>
          <a:endParaRPr lang="ru-RU"/>
        </a:p>
      </dgm:t>
    </dgm:pt>
    <dgm:pt modelId="{39A5CAE3-5415-4A46-BB1A-BF4ED1008E71}" type="pres">
      <dgm:prSet presAssocID="{D2221975-7D5A-4E91-B802-5B9320C22C10}" presName="upArrow" presStyleLbl="node1" presStyleIdx="0" presStyleCnt="2"/>
      <dgm:spPr/>
    </dgm:pt>
    <dgm:pt modelId="{9ED74929-9646-4AEE-81D4-3CBEFC8A2F7F}" type="pres">
      <dgm:prSet presAssocID="{D2221975-7D5A-4E91-B802-5B9320C22C10}" presName="upArrowText" presStyleLbl="revTx" presStyleIdx="0" presStyleCnt="2" custScaleX="163122" custLinFactNeighborX="15351" custLinFactNeighborY="809">
        <dgm:presLayoutVars>
          <dgm:chMax val="0"/>
          <dgm:bulletEnabled val="1"/>
        </dgm:presLayoutVars>
      </dgm:prSet>
      <dgm:spPr/>
      <dgm:t>
        <a:bodyPr/>
        <a:lstStyle/>
        <a:p>
          <a:endParaRPr lang="ru-RU"/>
        </a:p>
      </dgm:t>
    </dgm:pt>
    <dgm:pt modelId="{BA7422E0-E829-43CB-920A-84EA1EF6DF44}" type="pres">
      <dgm:prSet presAssocID="{72E0B607-28D4-49C0-AA38-0BDBA88903F7}" presName="downArrow" presStyleLbl="node1" presStyleIdx="1" presStyleCnt="2" custLinFactNeighborX="3451"/>
      <dgm:spPr/>
    </dgm:pt>
    <dgm:pt modelId="{F2C71E51-59F5-4A2E-9527-DD9EE90535D7}" type="pres">
      <dgm:prSet presAssocID="{72E0B607-28D4-49C0-AA38-0BDBA88903F7}" presName="downArrowText" presStyleLbl="revTx" presStyleIdx="1" presStyleCnt="2" custLinFactNeighborX="3358" custLinFactNeighborY="-14432">
        <dgm:presLayoutVars>
          <dgm:chMax val="0"/>
          <dgm:bulletEnabled val="1"/>
        </dgm:presLayoutVars>
      </dgm:prSet>
      <dgm:spPr/>
      <dgm:t>
        <a:bodyPr/>
        <a:lstStyle/>
        <a:p>
          <a:endParaRPr lang="ru-RU"/>
        </a:p>
      </dgm:t>
    </dgm:pt>
  </dgm:ptLst>
  <dgm:cxnLst>
    <dgm:cxn modelId="{FAF513A9-E0B4-4472-A839-58E380BE601E}" srcId="{37B05C4F-8EDB-44D0-975C-52540CB779D3}" destId="{D2221975-7D5A-4E91-B802-5B9320C22C10}" srcOrd="0" destOrd="0" parTransId="{FADE6320-7435-4CEE-9800-F8FE1BAE255E}" sibTransId="{1AC3BD1F-BC6F-41F0-B5D4-3194A5953DCC}"/>
    <dgm:cxn modelId="{7DDF0F20-2CA1-48D5-9C1A-58D5AED3AAA5}" type="presOf" srcId="{72E0B607-28D4-49C0-AA38-0BDBA88903F7}" destId="{F2C71E51-59F5-4A2E-9527-DD9EE90535D7}" srcOrd="0" destOrd="0" presId="urn:microsoft.com/office/officeart/2005/8/layout/arrow4"/>
    <dgm:cxn modelId="{E0F634F0-6C99-4CBE-8828-25A61B858856}" srcId="{37B05C4F-8EDB-44D0-975C-52540CB779D3}" destId="{72E0B607-28D4-49C0-AA38-0BDBA88903F7}" srcOrd="1" destOrd="0" parTransId="{08A352CF-95DC-4156-88D5-63B16714DA85}" sibTransId="{D45935DA-C227-4E06-ADFB-5F57D38716D3}"/>
    <dgm:cxn modelId="{BC6B72D3-12D7-4952-887B-F69A3A7FE57A}" type="presOf" srcId="{D2221975-7D5A-4E91-B802-5B9320C22C10}" destId="{9ED74929-9646-4AEE-81D4-3CBEFC8A2F7F}" srcOrd="0" destOrd="0" presId="urn:microsoft.com/office/officeart/2005/8/layout/arrow4"/>
    <dgm:cxn modelId="{5139218B-C807-4D3F-8002-9BE0D520112F}" type="presOf" srcId="{37B05C4F-8EDB-44D0-975C-52540CB779D3}" destId="{DDD018A5-6802-4D39-AD96-6D3DA33EA6D3}" srcOrd="0" destOrd="0" presId="urn:microsoft.com/office/officeart/2005/8/layout/arrow4"/>
    <dgm:cxn modelId="{F670FE5B-50E0-4A90-AE0E-A68A399E4FD2}" type="presParOf" srcId="{DDD018A5-6802-4D39-AD96-6D3DA33EA6D3}" destId="{39A5CAE3-5415-4A46-BB1A-BF4ED1008E71}" srcOrd="0" destOrd="0" presId="urn:microsoft.com/office/officeart/2005/8/layout/arrow4"/>
    <dgm:cxn modelId="{8037FE3C-C6FD-4C5A-B418-5EE2712ABEBC}" type="presParOf" srcId="{DDD018A5-6802-4D39-AD96-6D3DA33EA6D3}" destId="{9ED74929-9646-4AEE-81D4-3CBEFC8A2F7F}" srcOrd="1" destOrd="0" presId="urn:microsoft.com/office/officeart/2005/8/layout/arrow4"/>
    <dgm:cxn modelId="{501B2D7F-7C6E-4F0F-A74A-491CB98D0A99}" type="presParOf" srcId="{DDD018A5-6802-4D39-AD96-6D3DA33EA6D3}" destId="{BA7422E0-E829-43CB-920A-84EA1EF6DF44}" srcOrd="2" destOrd="0" presId="urn:microsoft.com/office/officeart/2005/8/layout/arrow4"/>
    <dgm:cxn modelId="{1A77B5E1-0C14-406D-BA43-56AC0B26ECDE}" type="presParOf" srcId="{DDD018A5-6802-4D39-AD96-6D3DA33EA6D3}" destId="{F2C71E51-59F5-4A2E-9527-DD9EE90535D7}" srcOrd="3" destOrd="0" presId="urn:microsoft.com/office/officeart/2005/8/layout/arrow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E8A52AE-53EE-42F7-A4B5-020A09C0EB9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3C4BA9E2-D13A-46B1-BC58-5B68AB8F9C0F}">
      <dgm:prSet phldrT="[Текст]"/>
      <dgm:spPr/>
      <dgm:t>
        <a:bodyPr/>
        <a:lstStyle/>
        <a:p>
          <a:r>
            <a:rPr lang="ru-RU" dirty="0" smtClean="0"/>
            <a:t>а) взаимное влияние индивидов друг на друга;</a:t>
          </a:r>
          <a:endParaRPr lang="ru-RU" dirty="0"/>
        </a:p>
      </dgm:t>
    </dgm:pt>
    <dgm:pt modelId="{E7D0D227-38F6-46B2-AEF7-6C69062712FD}" type="parTrans" cxnId="{4C25E7C3-5AC8-4184-A3C0-727883265C02}">
      <dgm:prSet/>
      <dgm:spPr/>
      <dgm:t>
        <a:bodyPr/>
        <a:lstStyle/>
        <a:p>
          <a:endParaRPr lang="ru-RU"/>
        </a:p>
      </dgm:t>
    </dgm:pt>
    <dgm:pt modelId="{2B333B34-0FB4-4F82-8F4E-0F50B58DBDD7}" type="sibTrans" cxnId="{4C25E7C3-5AC8-4184-A3C0-727883265C02}">
      <dgm:prSet/>
      <dgm:spPr/>
      <dgm:t>
        <a:bodyPr/>
        <a:lstStyle/>
        <a:p>
          <a:endParaRPr lang="ru-RU"/>
        </a:p>
      </dgm:t>
    </dgm:pt>
    <dgm:pt modelId="{9E8AA7B5-753A-4D06-A529-2AA03A5ABA82}">
      <dgm:prSet phldrT="[Текст]"/>
      <dgm:spPr/>
      <dgm:t>
        <a:bodyPr/>
        <a:lstStyle/>
        <a:p>
          <a:r>
            <a:rPr lang="ru-RU" dirty="0" smtClean="0"/>
            <a:t>б) обмен информацией;</a:t>
          </a:r>
          <a:endParaRPr lang="ru-RU" dirty="0"/>
        </a:p>
      </dgm:t>
    </dgm:pt>
    <dgm:pt modelId="{5F356437-2DFF-4DE9-A05A-A4AF0DDCB2F7}" type="parTrans" cxnId="{49AF7CE8-DF83-429C-9027-61B193E2751A}">
      <dgm:prSet/>
      <dgm:spPr/>
      <dgm:t>
        <a:bodyPr/>
        <a:lstStyle/>
        <a:p>
          <a:endParaRPr lang="ru-RU"/>
        </a:p>
      </dgm:t>
    </dgm:pt>
    <dgm:pt modelId="{F5C63035-EE27-4D0A-BDA9-54CD5ED1A9F3}" type="sibTrans" cxnId="{49AF7CE8-DF83-429C-9027-61B193E2751A}">
      <dgm:prSet/>
      <dgm:spPr/>
      <dgm:t>
        <a:bodyPr/>
        <a:lstStyle/>
        <a:p>
          <a:endParaRPr lang="ru-RU"/>
        </a:p>
      </dgm:t>
    </dgm:pt>
    <dgm:pt modelId="{4E72A713-D7B2-4490-B2DB-50CC7ABF6B7C}">
      <dgm:prSet phldrT="[Текст]"/>
      <dgm:spPr/>
      <dgm:t>
        <a:bodyPr/>
        <a:lstStyle/>
        <a:p>
          <a:r>
            <a:rPr lang="ru-RU" dirty="0" smtClean="0"/>
            <a:t>в) отношение одной личности к другой;</a:t>
          </a:r>
          <a:endParaRPr lang="ru-RU" dirty="0"/>
        </a:p>
      </dgm:t>
    </dgm:pt>
    <dgm:pt modelId="{3CC728D5-E5A3-400D-B3B8-5B6557F8F46A}" type="parTrans" cxnId="{E9C89B79-F128-44AD-94FB-194358F386A5}">
      <dgm:prSet/>
      <dgm:spPr/>
      <dgm:t>
        <a:bodyPr/>
        <a:lstStyle/>
        <a:p>
          <a:endParaRPr lang="ru-RU"/>
        </a:p>
      </dgm:t>
    </dgm:pt>
    <dgm:pt modelId="{41CB67FB-11DA-424C-B901-477EC41EAA54}" type="sibTrans" cxnId="{E9C89B79-F128-44AD-94FB-194358F386A5}">
      <dgm:prSet/>
      <dgm:spPr/>
      <dgm:t>
        <a:bodyPr/>
        <a:lstStyle/>
        <a:p>
          <a:endParaRPr lang="ru-RU"/>
        </a:p>
      </dgm:t>
    </dgm:pt>
    <dgm:pt modelId="{639C4E71-4795-4FC0-B2C5-DD40D265121A}">
      <dgm:prSet phldrT="[Текст]"/>
      <dgm:spPr/>
      <dgm:t>
        <a:bodyPr/>
        <a:lstStyle/>
        <a:p>
          <a:r>
            <a:rPr lang="ru-RU" dirty="0" smtClean="0"/>
            <a:t>г) влияние одного человека на другого;</a:t>
          </a:r>
          <a:endParaRPr lang="ru-RU" dirty="0"/>
        </a:p>
      </dgm:t>
    </dgm:pt>
    <dgm:pt modelId="{E3C65D47-4E98-443D-98C8-BE376EAFA20B}" type="parTrans" cxnId="{8AD823DE-9A74-4AEB-BA52-E3F5E9A6A487}">
      <dgm:prSet/>
      <dgm:spPr/>
      <dgm:t>
        <a:bodyPr/>
        <a:lstStyle/>
        <a:p>
          <a:endParaRPr lang="ru-RU"/>
        </a:p>
      </dgm:t>
    </dgm:pt>
    <dgm:pt modelId="{56A4438D-D48E-487A-85FE-00F8629A2D28}" type="sibTrans" cxnId="{8AD823DE-9A74-4AEB-BA52-E3F5E9A6A487}">
      <dgm:prSet/>
      <dgm:spPr/>
      <dgm:t>
        <a:bodyPr/>
        <a:lstStyle/>
        <a:p>
          <a:endParaRPr lang="ru-RU"/>
        </a:p>
      </dgm:t>
    </dgm:pt>
    <dgm:pt modelId="{4E2AFF2B-0B92-4C00-B6CE-BC67B243DE38}">
      <dgm:prSet phldrT="[Текст]"/>
      <dgm:spPr/>
      <dgm:t>
        <a:bodyPr/>
        <a:lstStyle/>
        <a:p>
          <a:r>
            <a:rPr lang="ru-RU" dirty="0" smtClean="0"/>
            <a:t>д) сопереживание друг другу;</a:t>
          </a:r>
          <a:endParaRPr lang="ru-RU" dirty="0"/>
        </a:p>
      </dgm:t>
    </dgm:pt>
    <dgm:pt modelId="{BD1B5855-A227-486C-BE8B-58B11FB7DFB2}" type="parTrans" cxnId="{EF2630E5-502D-4C40-863D-46EFAACC31CC}">
      <dgm:prSet/>
      <dgm:spPr/>
      <dgm:t>
        <a:bodyPr/>
        <a:lstStyle/>
        <a:p>
          <a:endParaRPr lang="ru-RU"/>
        </a:p>
      </dgm:t>
    </dgm:pt>
    <dgm:pt modelId="{E958C262-82A0-45A8-8264-57E6ED13BBCA}" type="sibTrans" cxnId="{EF2630E5-502D-4C40-863D-46EFAACC31CC}">
      <dgm:prSet/>
      <dgm:spPr/>
      <dgm:t>
        <a:bodyPr/>
        <a:lstStyle/>
        <a:p>
          <a:endParaRPr lang="ru-RU"/>
        </a:p>
      </dgm:t>
    </dgm:pt>
    <dgm:pt modelId="{E017FCC6-62CB-46CD-B03E-87DF05915BCB}">
      <dgm:prSet phldrT="[Текст]"/>
      <dgm:spPr/>
      <dgm:t>
        <a:bodyPr/>
        <a:lstStyle/>
        <a:p>
          <a:r>
            <a:rPr lang="ru-RU" dirty="0" smtClean="0"/>
            <a:t>е) взаимопонимание.</a:t>
          </a:r>
          <a:endParaRPr lang="ru-RU" dirty="0"/>
        </a:p>
      </dgm:t>
    </dgm:pt>
    <dgm:pt modelId="{824AE5D8-A4AE-4199-8D50-64024D3AF5CA}" type="parTrans" cxnId="{7D8C4481-9B04-4E29-AF41-13A99536939E}">
      <dgm:prSet/>
      <dgm:spPr/>
      <dgm:t>
        <a:bodyPr/>
        <a:lstStyle/>
        <a:p>
          <a:endParaRPr lang="ru-RU"/>
        </a:p>
      </dgm:t>
    </dgm:pt>
    <dgm:pt modelId="{31B7A3E4-C3F1-47EE-8539-68FB2B4ACA6F}" type="sibTrans" cxnId="{7D8C4481-9B04-4E29-AF41-13A99536939E}">
      <dgm:prSet/>
      <dgm:spPr/>
      <dgm:t>
        <a:bodyPr/>
        <a:lstStyle/>
        <a:p>
          <a:endParaRPr lang="ru-RU"/>
        </a:p>
      </dgm:t>
    </dgm:pt>
    <dgm:pt modelId="{1BE8E86A-CB17-422A-9DE3-B847FF420065}" type="pres">
      <dgm:prSet presAssocID="{CE8A52AE-53EE-42F7-A4B5-020A09C0EB9D}" presName="linear" presStyleCnt="0">
        <dgm:presLayoutVars>
          <dgm:dir/>
          <dgm:animLvl val="lvl"/>
          <dgm:resizeHandles val="exact"/>
        </dgm:presLayoutVars>
      </dgm:prSet>
      <dgm:spPr/>
      <dgm:t>
        <a:bodyPr/>
        <a:lstStyle/>
        <a:p>
          <a:endParaRPr lang="ru-RU"/>
        </a:p>
      </dgm:t>
    </dgm:pt>
    <dgm:pt modelId="{43573EB3-8659-41B2-81A1-76755A3AAF17}" type="pres">
      <dgm:prSet presAssocID="{3C4BA9E2-D13A-46B1-BC58-5B68AB8F9C0F}" presName="parentLin" presStyleCnt="0"/>
      <dgm:spPr/>
    </dgm:pt>
    <dgm:pt modelId="{81582962-21BF-4950-AB3E-451374702334}" type="pres">
      <dgm:prSet presAssocID="{3C4BA9E2-D13A-46B1-BC58-5B68AB8F9C0F}" presName="parentLeftMargin" presStyleLbl="node1" presStyleIdx="0" presStyleCnt="6"/>
      <dgm:spPr/>
      <dgm:t>
        <a:bodyPr/>
        <a:lstStyle/>
        <a:p>
          <a:endParaRPr lang="ru-RU"/>
        </a:p>
      </dgm:t>
    </dgm:pt>
    <dgm:pt modelId="{D24D8223-5C2E-4A75-AF6E-DDD18A7208D7}" type="pres">
      <dgm:prSet presAssocID="{3C4BA9E2-D13A-46B1-BC58-5B68AB8F9C0F}" presName="parentText" presStyleLbl="node1" presStyleIdx="0" presStyleCnt="6">
        <dgm:presLayoutVars>
          <dgm:chMax val="0"/>
          <dgm:bulletEnabled val="1"/>
        </dgm:presLayoutVars>
      </dgm:prSet>
      <dgm:spPr/>
      <dgm:t>
        <a:bodyPr/>
        <a:lstStyle/>
        <a:p>
          <a:endParaRPr lang="ru-RU"/>
        </a:p>
      </dgm:t>
    </dgm:pt>
    <dgm:pt modelId="{F439C984-30F7-4862-883C-57D1BC13975D}" type="pres">
      <dgm:prSet presAssocID="{3C4BA9E2-D13A-46B1-BC58-5B68AB8F9C0F}" presName="negativeSpace" presStyleCnt="0"/>
      <dgm:spPr/>
    </dgm:pt>
    <dgm:pt modelId="{C5B4A823-C805-43E1-89A3-E0334A2326C1}" type="pres">
      <dgm:prSet presAssocID="{3C4BA9E2-D13A-46B1-BC58-5B68AB8F9C0F}" presName="childText" presStyleLbl="conFgAcc1" presStyleIdx="0" presStyleCnt="6">
        <dgm:presLayoutVars>
          <dgm:bulletEnabled val="1"/>
        </dgm:presLayoutVars>
      </dgm:prSet>
      <dgm:spPr/>
    </dgm:pt>
    <dgm:pt modelId="{E2CAFADF-0B92-4F16-9946-BBBCC559B95F}" type="pres">
      <dgm:prSet presAssocID="{2B333B34-0FB4-4F82-8F4E-0F50B58DBDD7}" presName="spaceBetweenRectangles" presStyleCnt="0"/>
      <dgm:spPr/>
    </dgm:pt>
    <dgm:pt modelId="{1629522A-DAAE-4BBA-99C2-B37B90F07492}" type="pres">
      <dgm:prSet presAssocID="{9E8AA7B5-753A-4D06-A529-2AA03A5ABA82}" presName="parentLin" presStyleCnt="0"/>
      <dgm:spPr/>
    </dgm:pt>
    <dgm:pt modelId="{E1AA0107-4530-439F-926F-DF3883648926}" type="pres">
      <dgm:prSet presAssocID="{9E8AA7B5-753A-4D06-A529-2AA03A5ABA82}" presName="parentLeftMargin" presStyleLbl="node1" presStyleIdx="0" presStyleCnt="6"/>
      <dgm:spPr/>
      <dgm:t>
        <a:bodyPr/>
        <a:lstStyle/>
        <a:p>
          <a:endParaRPr lang="ru-RU"/>
        </a:p>
      </dgm:t>
    </dgm:pt>
    <dgm:pt modelId="{B162522E-A931-4E76-A368-19ACF41C7C41}" type="pres">
      <dgm:prSet presAssocID="{9E8AA7B5-753A-4D06-A529-2AA03A5ABA82}" presName="parentText" presStyleLbl="node1" presStyleIdx="1" presStyleCnt="6">
        <dgm:presLayoutVars>
          <dgm:chMax val="0"/>
          <dgm:bulletEnabled val="1"/>
        </dgm:presLayoutVars>
      </dgm:prSet>
      <dgm:spPr/>
      <dgm:t>
        <a:bodyPr/>
        <a:lstStyle/>
        <a:p>
          <a:endParaRPr lang="ru-RU"/>
        </a:p>
      </dgm:t>
    </dgm:pt>
    <dgm:pt modelId="{5D5AF8F6-74C2-4BF9-8A7C-EF44B6130D71}" type="pres">
      <dgm:prSet presAssocID="{9E8AA7B5-753A-4D06-A529-2AA03A5ABA82}" presName="negativeSpace" presStyleCnt="0"/>
      <dgm:spPr/>
    </dgm:pt>
    <dgm:pt modelId="{02846D0D-F5A5-40D2-B00B-B02A69ED62C1}" type="pres">
      <dgm:prSet presAssocID="{9E8AA7B5-753A-4D06-A529-2AA03A5ABA82}" presName="childText" presStyleLbl="conFgAcc1" presStyleIdx="1" presStyleCnt="6">
        <dgm:presLayoutVars>
          <dgm:bulletEnabled val="1"/>
        </dgm:presLayoutVars>
      </dgm:prSet>
      <dgm:spPr/>
    </dgm:pt>
    <dgm:pt modelId="{ABC36C89-3469-400B-BE1D-580DB43AEAED}" type="pres">
      <dgm:prSet presAssocID="{F5C63035-EE27-4D0A-BDA9-54CD5ED1A9F3}" presName="spaceBetweenRectangles" presStyleCnt="0"/>
      <dgm:spPr/>
    </dgm:pt>
    <dgm:pt modelId="{2E3D6A5C-7B02-48A3-ADE2-9C32B4CF1156}" type="pres">
      <dgm:prSet presAssocID="{4E72A713-D7B2-4490-B2DB-50CC7ABF6B7C}" presName="parentLin" presStyleCnt="0"/>
      <dgm:spPr/>
    </dgm:pt>
    <dgm:pt modelId="{BA1CA00C-D186-42C7-9FAD-1EFE19F4FDC6}" type="pres">
      <dgm:prSet presAssocID="{4E72A713-D7B2-4490-B2DB-50CC7ABF6B7C}" presName="parentLeftMargin" presStyleLbl="node1" presStyleIdx="1" presStyleCnt="6"/>
      <dgm:spPr/>
      <dgm:t>
        <a:bodyPr/>
        <a:lstStyle/>
        <a:p>
          <a:endParaRPr lang="ru-RU"/>
        </a:p>
      </dgm:t>
    </dgm:pt>
    <dgm:pt modelId="{0FD72A0E-EBEA-41B7-A7FA-4110E36006DD}" type="pres">
      <dgm:prSet presAssocID="{4E72A713-D7B2-4490-B2DB-50CC7ABF6B7C}" presName="parentText" presStyleLbl="node1" presStyleIdx="2" presStyleCnt="6">
        <dgm:presLayoutVars>
          <dgm:chMax val="0"/>
          <dgm:bulletEnabled val="1"/>
        </dgm:presLayoutVars>
      </dgm:prSet>
      <dgm:spPr/>
      <dgm:t>
        <a:bodyPr/>
        <a:lstStyle/>
        <a:p>
          <a:endParaRPr lang="ru-RU"/>
        </a:p>
      </dgm:t>
    </dgm:pt>
    <dgm:pt modelId="{4AB2DC2C-5384-4A9D-BAC9-86A536BFEAFF}" type="pres">
      <dgm:prSet presAssocID="{4E72A713-D7B2-4490-B2DB-50CC7ABF6B7C}" presName="negativeSpace" presStyleCnt="0"/>
      <dgm:spPr/>
    </dgm:pt>
    <dgm:pt modelId="{F684A1C2-4E03-40F7-9974-0B7D28670420}" type="pres">
      <dgm:prSet presAssocID="{4E72A713-D7B2-4490-B2DB-50CC7ABF6B7C}" presName="childText" presStyleLbl="conFgAcc1" presStyleIdx="2" presStyleCnt="6">
        <dgm:presLayoutVars>
          <dgm:bulletEnabled val="1"/>
        </dgm:presLayoutVars>
      </dgm:prSet>
      <dgm:spPr/>
    </dgm:pt>
    <dgm:pt modelId="{A2B8D8D4-6CF8-4819-92B6-EE973AD4E6ED}" type="pres">
      <dgm:prSet presAssocID="{41CB67FB-11DA-424C-B901-477EC41EAA54}" presName="spaceBetweenRectangles" presStyleCnt="0"/>
      <dgm:spPr/>
    </dgm:pt>
    <dgm:pt modelId="{5BEA4365-57C5-4FAB-8748-0F9C6BBE6FDE}" type="pres">
      <dgm:prSet presAssocID="{639C4E71-4795-4FC0-B2C5-DD40D265121A}" presName="parentLin" presStyleCnt="0"/>
      <dgm:spPr/>
    </dgm:pt>
    <dgm:pt modelId="{626B358F-5FB1-439E-8DE8-9C17D4DDD362}" type="pres">
      <dgm:prSet presAssocID="{639C4E71-4795-4FC0-B2C5-DD40D265121A}" presName="parentLeftMargin" presStyleLbl="node1" presStyleIdx="2" presStyleCnt="6"/>
      <dgm:spPr/>
      <dgm:t>
        <a:bodyPr/>
        <a:lstStyle/>
        <a:p>
          <a:endParaRPr lang="ru-RU"/>
        </a:p>
      </dgm:t>
    </dgm:pt>
    <dgm:pt modelId="{8A0940A2-1D72-44B3-A43B-BAA184E71020}" type="pres">
      <dgm:prSet presAssocID="{639C4E71-4795-4FC0-B2C5-DD40D265121A}" presName="parentText" presStyleLbl="node1" presStyleIdx="3" presStyleCnt="6">
        <dgm:presLayoutVars>
          <dgm:chMax val="0"/>
          <dgm:bulletEnabled val="1"/>
        </dgm:presLayoutVars>
      </dgm:prSet>
      <dgm:spPr/>
      <dgm:t>
        <a:bodyPr/>
        <a:lstStyle/>
        <a:p>
          <a:endParaRPr lang="ru-RU"/>
        </a:p>
      </dgm:t>
    </dgm:pt>
    <dgm:pt modelId="{6A4D9013-EFA2-4488-9782-32D211F3E849}" type="pres">
      <dgm:prSet presAssocID="{639C4E71-4795-4FC0-B2C5-DD40D265121A}" presName="negativeSpace" presStyleCnt="0"/>
      <dgm:spPr/>
    </dgm:pt>
    <dgm:pt modelId="{0A5191A3-59D1-4103-9746-8AA960F67DE4}" type="pres">
      <dgm:prSet presAssocID="{639C4E71-4795-4FC0-B2C5-DD40D265121A}" presName="childText" presStyleLbl="conFgAcc1" presStyleIdx="3" presStyleCnt="6">
        <dgm:presLayoutVars>
          <dgm:bulletEnabled val="1"/>
        </dgm:presLayoutVars>
      </dgm:prSet>
      <dgm:spPr/>
    </dgm:pt>
    <dgm:pt modelId="{BDCC72B4-0A56-4573-9DD9-376E25B06AE9}" type="pres">
      <dgm:prSet presAssocID="{56A4438D-D48E-487A-85FE-00F8629A2D28}" presName="spaceBetweenRectangles" presStyleCnt="0"/>
      <dgm:spPr/>
    </dgm:pt>
    <dgm:pt modelId="{D79EA0CF-8D57-4D09-BCFD-C862AD258B10}" type="pres">
      <dgm:prSet presAssocID="{4E2AFF2B-0B92-4C00-B6CE-BC67B243DE38}" presName="parentLin" presStyleCnt="0"/>
      <dgm:spPr/>
    </dgm:pt>
    <dgm:pt modelId="{AB57F6D2-B621-4801-9FCE-5F065601A8F5}" type="pres">
      <dgm:prSet presAssocID="{4E2AFF2B-0B92-4C00-B6CE-BC67B243DE38}" presName="parentLeftMargin" presStyleLbl="node1" presStyleIdx="3" presStyleCnt="6"/>
      <dgm:spPr/>
      <dgm:t>
        <a:bodyPr/>
        <a:lstStyle/>
        <a:p>
          <a:endParaRPr lang="ru-RU"/>
        </a:p>
      </dgm:t>
    </dgm:pt>
    <dgm:pt modelId="{B2E41D17-ED38-47BA-B0F4-9AE0AF41C6FE}" type="pres">
      <dgm:prSet presAssocID="{4E2AFF2B-0B92-4C00-B6CE-BC67B243DE38}" presName="parentText" presStyleLbl="node1" presStyleIdx="4" presStyleCnt="6">
        <dgm:presLayoutVars>
          <dgm:chMax val="0"/>
          <dgm:bulletEnabled val="1"/>
        </dgm:presLayoutVars>
      </dgm:prSet>
      <dgm:spPr/>
      <dgm:t>
        <a:bodyPr/>
        <a:lstStyle/>
        <a:p>
          <a:endParaRPr lang="ru-RU"/>
        </a:p>
      </dgm:t>
    </dgm:pt>
    <dgm:pt modelId="{97AC10AC-BBCF-4EA1-8782-91D7B055D752}" type="pres">
      <dgm:prSet presAssocID="{4E2AFF2B-0B92-4C00-B6CE-BC67B243DE38}" presName="negativeSpace" presStyleCnt="0"/>
      <dgm:spPr/>
    </dgm:pt>
    <dgm:pt modelId="{D3A468F4-3742-4DCB-815E-6D5831F45A2B}" type="pres">
      <dgm:prSet presAssocID="{4E2AFF2B-0B92-4C00-B6CE-BC67B243DE38}" presName="childText" presStyleLbl="conFgAcc1" presStyleIdx="4" presStyleCnt="6">
        <dgm:presLayoutVars>
          <dgm:bulletEnabled val="1"/>
        </dgm:presLayoutVars>
      </dgm:prSet>
      <dgm:spPr/>
    </dgm:pt>
    <dgm:pt modelId="{D392FBF6-1DFE-4D4D-8E4B-F462238ED557}" type="pres">
      <dgm:prSet presAssocID="{E958C262-82A0-45A8-8264-57E6ED13BBCA}" presName="spaceBetweenRectangles" presStyleCnt="0"/>
      <dgm:spPr/>
    </dgm:pt>
    <dgm:pt modelId="{86E35F58-E22A-4ED6-8A7D-9540F0B71293}" type="pres">
      <dgm:prSet presAssocID="{E017FCC6-62CB-46CD-B03E-87DF05915BCB}" presName="parentLin" presStyleCnt="0"/>
      <dgm:spPr/>
    </dgm:pt>
    <dgm:pt modelId="{2C502CB0-DD4E-461F-ADD9-B9F945A26F94}" type="pres">
      <dgm:prSet presAssocID="{E017FCC6-62CB-46CD-B03E-87DF05915BCB}" presName="parentLeftMargin" presStyleLbl="node1" presStyleIdx="4" presStyleCnt="6"/>
      <dgm:spPr/>
      <dgm:t>
        <a:bodyPr/>
        <a:lstStyle/>
        <a:p>
          <a:endParaRPr lang="ru-RU"/>
        </a:p>
      </dgm:t>
    </dgm:pt>
    <dgm:pt modelId="{7E0EBFD1-5093-49BF-903D-E006DDF18A53}" type="pres">
      <dgm:prSet presAssocID="{E017FCC6-62CB-46CD-B03E-87DF05915BCB}" presName="parentText" presStyleLbl="node1" presStyleIdx="5" presStyleCnt="6">
        <dgm:presLayoutVars>
          <dgm:chMax val="0"/>
          <dgm:bulletEnabled val="1"/>
        </dgm:presLayoutVars>
      </dgm:prSet>
      <dgm:spPr/>
      <dgm:t>
        <a:bodyPr/>
        <a:lstStyle/>
        <a:p>
          <a:endParaRPr lang="ru-RU"/>
        </a:p>
      </dgm:t>
    </dgm:pt>
    <dgm:pt modelId="{F04864FE-2AA0-4AC4-B3B5-6BAF90E8739B}" type="pres">
      <dgm:prSet presAssocID="{E017FCC6-62CB-46CD-B03E-87DF05915BCB}" presName="negativeSpace" presStyleCnt="0"/>
      <dgm:spPr/>
    </dgm:pt>
    <dgm:pt modelId="{A182D300-E308-4B83-ABD8-A74C0CCD0119}" type="pres">
      <dgm:prSet presAssocID="{E017FCC6-62CB-46CD-B03E-87DF05915BCB}" presName="childText" presStyleLbl="conFgAcc1" presStyleIdx="5" presStyleCnt="6">
        <dgm:presLayoutVars>
          <dgm:bulletEnabled val="1"/>
        </dgm:presLayoutVars>
      </dgm:prSet>
      <dgm:spPr/>
    </dgm:pt>
  </dgm:ptLst>
  <dgm:cxnLst>
    <dgm:cxn modelId="{B08975FB-3879-4D31-B084-94A3D6A84BD3}" type="presOf" srcId="{4E2AFF2B-0B92-4C00-B6CE-BC67B243DE38}" destId="{AB57F6D2-B621-4801-9FCE-5F065601A8F5}" srcOrd="0" destOrd="0" presId="urn:microsoft.com/office/officeart/2005/8/layout/list1"/>
    <dgm:cxn modelId="{0B082020-B7CA-4007-BC75-CD7E025A26C6}" type="presOf" srcId="{639C4E71-4795-4FC0-B2C5-DD40D265121A}" destId="{8A0940A2-1D72-44B3-A43B-BAA184E71020}" srcOrd="1" destOrd="0" presId="urn:microsoft.com/office/officeart/2005/8/layout/list1"/>
    <dgm:cxn modelId="{6AFFD554-4D1D-431B-AD54-1DED94236AAC}" type="presOf" srcId="{E017FCC6-62CB-46CD-B03E-87DF05915BCB}" destId="{7E0EBFD1-5093-49BF-903D-E006DDF18A53}" srcOrd="1" destOrd="0" presId="urn:microsoft.com/office/officeart/2005/8/layout/list1"/>
    <dgm:cxn modelId="{77DE8E23-1679-47B5-B021-E2B12AE081A7}" type="presOf" srcId="{4E72A713-D7B2-4490-B2DB-50CC7ABF6B7C}" destId="{0FD72A0E-EBEA-41B7-A7FA-4110E36006DD}" srcOrd="1" destOrd="0" presId="urn:microsoft.com/office/officeart/2005/8/layout/list1"/>
    <dgm:cxn modelId="{769740EC-DF93-48A0-B91C-F0EED6B0F78C}" type="presOf" srcId="{4E2AFF2B-0B92-4C00-B6CE-BC67B243DE38}" destId="{B2E41D17-ED38-47BA-B0F4-9AE0AF41C6FE}" srcOrd="1" destOrd="0" presId="urn:microsoft.com/office/officeart/2005/8/layout/list1"/>
    <dgm:cxn modelId="{96EC7359-F6CA-4F7F-BF6A-BA4888DC3C6E}" type="presOf" srcId="{CE8A52AE-53EE-42F7-A4B5-020A09C0EB9D}" destId="{1BE8E86A-CB17-422A-9DE3-B847FF420065}" srcOrd="0" destOrd="0" presId="urn:microsoft.com/office/officeart/2005/8/layout/list1"/>
    <dgm:cxn modelId="{4C25E7C3-5AC8-4184-A3C0-727883265C02}" srcId="{CE8A52AE-53EE-42F7-A4B5-020A09C0EB9D}" destId="{3C4BA9E2-D13A-46B1-BC58-5B68AB8F9C0F}" srcOrd="0" destOrd="0" parTransId="{E7D0D227-38F6-46B2-AEF7-6C69062712FD}" sibTransId="{2B333B34-0FB4-4F82-8F4E-0F50B58DBDD7}"/>
    <dgm:cxn modelId="{7D8C4481-9B04-4E29-AF41-13A99536939E}" srcId="{CE8A52AE-53EE-42F7-A4B5-020A09C0EB9D}" destId="{E017FCC6-62CB-46CD-B03E-87DF05915BCB}" srcOrd="5" destOrd="0" parTransId="{824AE5D8-A4AE-4199-8D50-64024D3AF5CA}" sibTransId="{31B7A3E4-C3F1-47EE-8539-68FB2B4ACA6F}"/>
    <dgm:cxn modelId="{EF2630E5-502D-4C40-863D-46EFAACC31CC}" srcId="{CE8A52AE-53EE-42F7-A4B5-020A09C0EB9D}" destId="{4E2AFF2B-0B92-4C00-B6CE-BC67B243DE38}" srcOrd="4" destOrd="0" parTransId="{BD1B5855-A227-486C-BE8B-58B11FB7DFB2}" sibTransId="{E958C262-82A0-45A8-8264-57E6ED13BBCA}"/>
    <dgm:cxn modelId="{746DD827-E0A4-4438-8A0D-D03D04564003}" type="presOf" srcId="{4E72A713-D7B2-4490-B2DB-50CC7ABF6B7C}" destId="{BA1CA00C-D186-42C7-9FAD-1EFE19F4FDC6}" srcOrd="0" destOrd="0" presId="urn:microsoft.com/office/officeart/2005/8/layout/list1"/>
    <dgm:cxn modelId="{49AF7CE8-DF83-429C-9027-61B193E2751A}" srcId="{CE8A52AE-53EE-42F7-A4B5-020A09C0EB9D}" destId="{9E8AA7B5-753A-4D06-A529-2AA03A5ABA82}" srcOrd="1" destOrd="0" parTransId="{5F356437-2DFF-4DE9-A05A-A4AF0DDCB2F7}" sibTransId="{F5C63035-EE27-4D0A-BDA9-54CD5ED1A9F3}"/>
    <dgm:cxn modelId="{6FFA6CC5-D9B6-4BE5-B180-3B8461B81B91}" type="presOf" srcId="{3C4BA9E2-D13A-46B1-BC58-5B68AB8F9C0F}" destId="{81582962-21BF-4950-AB3E-451374702334}" srcOrd="0" destOrd="0" presId="urn:microsoft.com/office/officeart/2005/8/layout/list1"/>
    <dgm:cxn modelId="{8096B892-32D1-4BDE-853A-5ED87A4AD5EE}" type="presOf" srcId="{9E8AA7B5-753A-4D06-A529-2AA03A5ABA82}" destId="{E1AA0107-4530-439F-926F-DF3883648926}" srcOrd="0" destOrd="0" presId="urn:microsoft.com/office/officeart/2005/8/layout/list1"/>
    <dgm:cxn modelId="{E9C89B79-F128-44AD-94FB-194358F386A5}" srcId="{CE8A52AE-53EE-42F7-A4B5-020A09C0EB9D}" destId="{4E72A713-D7B2-4490-B2DB-50CC7ABF6B7C}" srcOrd="2" destOrd="0" parTransId="{3CC728D5-E5A3-400D-B3B8-5B6557F8F46A}" sibTransId="{41CB67FB-11DA-424C-B901-477EC41EAA54}"/>
    <dgm:cxn modelId="{8E121CEC-0A09-4A73-8726-9D586F3E6C35}" type="presOf" srcId="{9E8AA7B5-753A-4D06-A529-2AA03A5ABA82}" destId="{B162522E-A931-4E76-A368-19ACF41C7C41}" srcOrd="1" destOrd="0" presId="urn:microsoft.com/office/officeart/2005/8/layout/list1"/>
    <dgm:cxn modelId="{EEEC496E-4AEE-43D7-BFDA-24583D8D81B9}" type="presOf" srcId="{639C4E71-4795-4FC0-B2C5-DD40D265121A}" destId="{626B358F-5FB1-439E-8DE8-9C17D4DDD362}" srcOrd="0" destOrd="0" presId="urn:microsoft.com/office/officeart/2005/8/layout/list1"/>
    <dgm:cxn modelId="{8AD823DE-9A74-4AEB-BA52-E3F5E9A6A487}" srcId="{CE8A52AE-53EE-42F7-A4B5-020A09C0EB9D}" destId="{639C4E71-4795-4FC0-B2C5-DD40D265121A}" srcOrd="3" destOrd="0" parTransId="{E3C65D47-4E98-443D-98C8-BE376EAFA20B}" sibTransId="{56A4438D-D48E-487A-85FE-00F8629A2D28}"/>
    <dgm:cxn modelId="{B59753A1-04BF-4BAD-B3A9-AA14FFE73722}" type="presOf" srcId="{3C4BA9E2-D13A-46B1-BC58-5B68AB8F9C0F}" destId="{D24D8223-5C2E-4A75-AF6E-DDD18A7208D7}" srcOrd="1" destOrd="0" presId="urn:microsoft.com/office/officeart/2005/8/layout/list1"/>
    <dgm:cxn modelId="{66781057-2DFA-4F07-8247-A844BB4C660E}" type="presOf" srcId="{E017FCC6-62CB-46CD-B03E-87DF05915BCB}" destId="{2C502CB0-DD4E-461F-ADD9-B9F945A26F94}" srcOrd="0" destOrd="0" presId="urn:microsoft.com/office/officeart/2005/8/layout/list1"/>
    <dgm:cxn modelId="{D03EB1C0-8577-4F2D-B9BA-75C57908E6DE}" type="presParOf" srcId="{1BE8E86A-CB17-422A-9DE3-B847FF420065}" destId="{43573EB3-8659-41B2-81A1-76755A3AAF17}" srcOrd="0" destOrd="0" presId="urn:microsoft.com/office/officeart/2005/8/layout/list1"/>
    <dgm:cxn modelId="{4E13D805-DEAE-451A-AE88-D2CF94A39312}" type="presParOf" srcId="{43573EB3-8659-41B2-81A1-76755A3AAF17}" destId="{81582962-21BF-4950-AB3E-451374702334}" srcOrd="0" destOrd="0" presId="urn:microsoft.com/office/officeart/2005/8/layout/list1"/>
    <dgm:cxn modelId="{F27E4D98-C8BF-43DF-A38D-CF3DD204793A}" type="presParOf" srcId="{43573EB3-8659-41B2-81A1-76755A3AAF17}" destId="{D24D8223-5C2E-4A75-AF6E-DDD18A7208D7}" srcOrd="1" destOrd="0" presId="urn:microsoft.com/office/officeart/2005/8/layout/list1"/>
    <dgm:cxn modelId="{4B3CA80E-46F6-4A4D-8794-5703E05546F0}" type="presParOf" srcId="{1BE8E86A-CB17-422A-9DE3-B847FF420065}" destId="{F439C984-30F7-4862-883C-57D1BC13975D}" srcOrd="1" destOrd="0" presId="urn:microsoft.com/office/officeart/2005/8/layout/list1"/>
    <dgm:cxn modelId="{8A47B434-CF1A-4029-A79A-F6B300D44E62}" type="presParOf" srcId="{1BE8E86A-CB17-422A-9DE3-B847FF420065}" destId="{C5B4A823-C805-43E1-89A3-E0334A2326C1}" srcOrd="2" destOrd="0" presId="urn:microsoft.com/office/officeart/2005/8/layout/list1"/>
    <dgm:cxn modelId="{1E1C1C84-0F3D-4C01-BEF5-879E44BAC7B2}" type="presParOf" srcId="{1BE8E86A-CB17-422A-9DE3-B847FF420065}" destId="{E2CAFADF-0B92-4F16-9946-BBBCC559B95F}" srcOrd="3" destOrd="0" presId="urn:microsoft.com/office/officeart/2005/8/layout/list1"/>
    <dgm:cxn modelId="{B71F1FEB-7F83-4567-9E2E-F91522E01C1D}" type="presParOf" srcId="{1BE8E86A-CB17-422A-9DE3-B847FF420065}" destId="{1629522A-DAAE-4BBA-99C2-B37B90F07492}" srcOrd="4" destOrd="0" presId="urn:microsoft.com/office/officeart/2005/8/layout/list1"/>
    <dgm:cxn modelId="{4B8BE448-26C0-4756-ABF4-E7479F3C9716}" type="presParOf" srcId="{1629522A-DAAE-4BBA-99C2-B37B90F07492}" destId="{E1AA0107-4530-439F-926F-DF3883648926}" srcOrd="0" destOrd="0" presId="urn:microsoft.com/office/officeart/2005/8/layout/list1"/>
    <dgm:cxn modelId="{A57FB3CC-649A-48A5-B4E1-165BB708C282}" type="presParOf" srcId="{1629522A-DAAE-4BBA-99C2-B37B90F07492}" destId="{B162522E-A931-4E76-A368-19ACF41C7C41}" srcOrd="1" destOrd="0" presId="urn:microsoft.com/office/officeart/2005/8/layout/list1"/>
    <dgm:cxn modelId="{6AD7D170-7FA7-474D-9418-010B099D5167}" type="presParOf" srcId="{1BE8E86A-CB17-422A-9DE3-B847FF420065}" destId="{5D5AF8F6-74C2-4BF9-8A7C-EF44B6130D71}" srcOrd="5" destOrd="0" presId="urn:microsoft.com/office/officeart/2005/8/layout/list1"/>
    <dgm:cxn modelId="{C0D0D59C-38A2-4CE0-8570-15E9B0324950}" type="presParOf" srcId="{1BE8E86A-CB17-422A-9DE3-B847FF420065}" destId="{02846D0D-F5A5-40D2-B00B-B02A69ED62C1}" srcOrd="6" destOrd="0" presId="urn:microsoft.com/office/officeart/2005/8/layout/list1"/>
    <dgm:cxn modelId="{5807A000-521E-46CE-A1BB-F866FAEAC1DF}" type="presParOf" srcId="{1BE8E86A-CB17-422A-9DE3-B847FF420065}" destId="{ABC36C89-3469-400B-BE1D-580DB43AEAED}" srcOrd="7" destOrd="0" presId="urn:microsoft.com/office/officeart/2005/8/layout/list1"/>
    <dgm:cxn modelId="{1BB0E380-E80F-411C-8FD5-4F4253872FB5}" type="presParOf" srcId="{1BE8E86A-CB17-422A-9DE3-B847FF420065}" destId="{2E3D6A5C-7B02-48A3-ADE2-9C32B4CF1156}" srcOrd="8" destOrd="0" presId="urn:microsoft.com/office/officeart/2005/8/layout/list1"/>
    <dgm:cxn modelId="{B7BCBDFA-C9C7-49FE-8853-1AD03B587509}" type="presParOf" srcId="{2E3D6A5C-7B02-48A3-ADE2-9C32B4CF1156}" destId="{BA1CA00C-D186-42C7-9FAD-1EFE19F4FDC6}" srcOrd="0" destOrd="0" presId="urn:microsoft.com/office/officeart/2005/8/layout/list1"/>
    <dgm:cxn modelId="{7C7D54AA-B26B-46E3-B35B-8E0C245FDC2F}" type="presParOf" srcId="{2E3D6A5C-7B02-48A3-ADE2-9C32B4CF1156}" destId="{0FD72A0E-EBEA-41B7-A7FA-4110E36006DD}" srcOrd="1" destOrd="0" presId="urn:microsoft.com/office/officeart/2005/8/layout/list1"/>
    <dgm:cxn modelId="{8B102EF2-29AF-47BA-B26E-201FB9E8D271}" type="presParOf" srcId="{1BE8E86A-CB17-422A-9DE3-B847FF420065}" destId="{4AB2DC2C-5384-4A9D-BAC9-86A536BFEAFF}" srcOrd="9" destOrd="0" presId="urn:microsoft.com/office/officeart/2005/8/layout/list1"/>
    <dgm:cxn modelId="{CA025E12-D934-4210-AA43-D63DE5B9B653}" type="presParOf" srcId="{1BE8E86A-CB17-422A-9DE3-B847FF420065}" destId="{F684A1C2-4E03-40F7-9974-0B7D28670420}" srcOrd="10" destOrd="0" presId="urn:microsoft.com/office/officeart/2005/8/layout/list1"/>
    <dgm:cxn modelId="{DDA70CBE-A93A-4661-8E9E-BACB3C13D2B4}" type="presParOf" srcId="{1BE8E86A-CB17-422A-9DE3-B847FF420065}" destId="{A2B8D8D4-6CF8-4819-92B6-EE973AD4E6ED}" srcOrd="11" destOrd="0" presId="urn:microsoft.com/office/officeart/2005/8/layout/list1"/>
    <dgm:cxn modelId="{815B42B8-7E71-4A0C-A2CE-EA736A7BA06D}" type="presParOf" srcId="{1BE8E86A-CB17-422A-9DE3-B847FF420065}" destId="{5BEA4365-57C5-4FAB-8748-0F9C6BBE6FDE}" srcOrd="12" destOrd="0" presId="urn:microsoft.com/office/officeart/2005/8/layout/list1"/>
    <dgm:cxn modelId="{1DAAA4A3-90A1-4A19-9701-59316A3BC2AF}" type="presParOf" srcId="{5BEA4365-57C5-4FAB-8748-0F9C6BBE6FDE}" destId="{626B358F-5FB1-439E-8DE8-9C17D4DDD362}" srcOrd="0" destOrd="0" presId="urn:microsoft.com/office/officeart/2005/8/layout/list1"/>
    <dgm:cxn modelId="{A8BB042F-A972-4AF0-9DC6-A11CC48BEC7D}" type="presParOf" srcId="{5BEA4365-57C5-4FAB-8748-0F9C6BBE6FDE}" destId="{8A0940A2-1D72-44B3-A43B-BAA184E71020}" srcOrd="1" destOrd="0" presId="urn:microsoft.com/office/officeart/2005/8/layout/list1"/>
    <dgm:cxn modelId="{54A169CB-CBA2-4F11-8D2D-7005CECBB6CA}" type="presParOf" srcId="{1BE8E86A-CB17-422A-9DE3-B847FF420065}" destId="{6A4D9013-EFA2-4488-9782-32D211F3E849}" srcOrd="13" destOrd="0" presId="urn:microsoft.com/office/officeart/2005/8/layout/list1"/>
    <dgm:cxn modelId="{491AC893-AA30-43C4-BE42-23546EBF9E59}" type="presParOf" srcId="{1BE8E86A-CB17-422A-9DE3-B847FF420065}" destId="{0A5191A3-59D1-4103-9746-8AA960F67DE4}" srcOrd="14" destOrd="0" presId="urn:microsoft.com/office/officeart/2005/8/layout/list1"/>
    <dgm:cxn modelId="{135C4940-1D4B-4F17-A193-9F2328A37E9E}" type="presParOf" srcId="{1BE8E86A-CB17-422A-9DE3-B847FF420065}" destId="{BDCC72B4-0A56-4573-9DD9-376E25B06AE9}" srcOrd="15" destOrd="0" presId="urn:microsoft.com/office/officeart/2005/8/layout/list1"/>
    <dgm:cxn modelId="{39462B47-DDE1-4185-A23D-7A6C124403E8}" type="presParOf" srcId="{1BE8E86A-CB17-422A-9DE3-B847FF420065}" destId="{D79EA0CF-8D57-4D09-BCFD-C862AD258B10}" srcOrd="16" destOrd="0" presId="urn:microsoft.com/office/officeart/2005/8/layout/list1"/>
    <dgm:cxn modelId="{9268FDFD-EB26-4993-8586-C32838D78BA2}" type="presParOf" srcId="{D79EA0CF-8D57-4D09-BCFD-C862AD258B10}" destId="{AB57F6D2-B621-4801-9FCE-5F065601A8F5}" srcOrd="0" destOrd="0" presId="urn:microsoft.com/office/officeart/2005/8/layout/list1"/>
    <dgm:cxn modelId="{2E305BD9-D3D7-4F18-A570-5B6F8A03DFCD}" type="presParOf" srcId="{D79EA0CF-8D57-4D09-BCFD-C862AD258B10}" destId="{B2E41D17-ED38-47BA-B0F4-9AE0AF41C6FE}" srcOrd="1" destOrd="0" presId="urn:microsoft.com/office/officeart/2005/8/layout/list1"/>
    <dgm:cxn modelId="{729118CB-09BC-47FE-A32E-BC35810AB5DE}" type="presParOf" srcId="{1BE8E86A-CB17-422A-9DE3-B847FF420065}" destId="{97AC10AC-BBCF-4EA1-8782-91D7B055D752}" srcOrd="17" destOrd="0" presId="urn:microsoft.com/office/officeart/2005/8/layout/list1"/>
    <dgm:cxn modelId="{C1CDDB19-2D49-4418-81D2-2742379CDD69}" type="presParOf" srcId="{1BE8E86A-CB17-422A-9DE3-B847FF420065}" destId="{D3A468F4-3742-4DCB-815E-6D5831F45A2B}" srcOrd="18" destOrd="0" presId="urn:microsoft.com/office/officeart/2005/8/layout/list1"/>
    <dgm:cxn modelId="{D3A7BACD-1C52-4BFC-A252-2AB39D2E1299}" type="presParOf" srcId="{1BE8E86A-CB17-422A-9DE3-B847FF420065}" destId="{D392FBF6-1DFE-4D4D-8E4B-F462238ED557}" srcOrd="19" destOrd="0" presId="urn:microsoft.com/office/officeart/2005/8/layout/list1"/>
    <dgm:cxn modelId="{CD693253-652D-4599-A6EE-FD16FBCCE342}" type="presParOf" srcId="{1BE8E86A-CB17-422A-9DE3-B847FF420065}" destId="{86E35F58-E22A-4ED6-8A7D-9540F0B71293}" srcOrd="20" destOrd="0" presId="urn:microsoft.com/office/officeart/2005/8/layout/list1"/>
    <dgm:cxn modelId="{7E7F62D7-6163-4687-BB70-7D4922CA7DB2}" type="presParOf" srcId="{86E35F58-E22A-4ED6-8A7D-9540F0B71293}" destId="{2C502CB0-DD4E-461F-ADD9-B9F945A26F94}" srcOrd="0" destOrd="0" presId="urn:microsoft.com/office/officeart/2005/8/layout/list1"/>
    <dgm:cxn modelId="{D212DEFC-4046-4304-BCBD-F8EA253FB275}" type="presParOf" srcId="{86E35F58-E22A-4ED6-8A7D-9540F0B71293}" destId="{7E0EBFD1-5093-49BF-903D-E006DDF18A53}" srcOrd="1" destOrd="0" presId="urn:microsoft.com/office/officeart/2005/8/layout/list1"/>
    <dgm:cxn modelId="{1A25A28F-614A-4E64-B6D0-D2038A32D3ED}" type="presParOf" srcId="{1BE8E86A-CB17-422A-9DE3-B847FF420065}" destId="{F04864FE-2AA0-4AC4-B3B5-6BAF90E8739B}" srcOrd="21" destOrd="0" presId="urn:microsoft.com/office/officeart/2005/8/layout/list1"/>
    <dgm:cxn modelId="{3B84627B-BA64-4B42-B316-347D096756A6}" type="presParOf" srcId="{1BE8E86A-CB17-422A-9DE3-B847FF420065}" destId="{A182D300-E308-4B83-ABD8-A74C0CCD0119}" srcOrd="22"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C280B9E-68F0-44A8-A306-4787340AF656}" type="doc">
      <dgm:prSet loTypeId="urn:microsoft.com/office/officeart/2005/8/layout/chevron1" loCatId="process" qsTypeId="urn:microsoft.com/office/officeart/2005/8/quickstyle/simple1" qsCatId="simple" csTypeId="urn:microsoft.com/office/officeart/2005/8/colors/accent1_2" csCatId="accent1" phldr="1"/>
      <dgm:spPr/>
    </dgm:pt>
    <dgm:pt modelId="{C7F5B497-3F4E-478D-A0B6-F06D0E65CF96}">
      <dgm:prSet phldrT="[Текст]"/>
      <dgm:spPr/>
      <dgm:t>
        <a:bodyPr/>
        <a:lstStyle/>
        <a:p>
          <a:r>
            <a:rPr lang="ru-RU" dirty="0" smtClean="0"/>
            <a:t>Родительская позиция </a:t>
          </a:r>
          <a:endParaRPr lang="ru-RU" dirty="0"/>
        </a:p>
      </dgm:t>
    </dgm:pt>
    <dgm:pt modelId="{1071185F-1AD6-4ED5-A7A2-263ACD9B49C5}" type="parTrans" cxnId="{0F6DA2B0-C5DA-4DCF-8C68-9686E42ABD0C}">
      <dgm:prSet/>
      <dgm:spPr/>
      <dgm:t>
        <a:bodyPr/>
        <a:lstStyle/>
        <a:p>
          <a:endParaRPr lang="ru-RU"/>
        </a:p>
      </dgm:t>
    </dgm:pt>
    <dgm:pt modelId="{9D8FF3B7-16DE-4100-AC22-1FDC62E0239C}" type="sibTrans" cxnId="{0F6DA2B0-C5DA-4DCF-8C68-9686E42ABD0C}">
      <dgm:prSet/>
      <dgm:spPr/>
      <dgm:t>
        <a:bodyPr/>
        <a:lstStyle/>
        <a:p>
          <a:endParaRPr lang="ru-RU"/>
        </a:p>
      </dgm:t>
    </dgm:pt>
    <dgm:pt modelId="{36AC41D9-413D-4217-A31E-CE13494C0A06}">
      <dgm:prSet phldrT="[Текст]"/>
      <dgm:spPr/>
      <dgm:t>
        <a:bodyPr/>
        <a:lstStyle/>
        <a:p>
          <a:r>
            <a:rPr lang="ru-RU" dirty="0" smtClean="0"/>
            <a:t>Авторитарный стиль</a:t>
          </a:r>
          <a:endParaRPr lang="ru-RU" dirty="0"/>
        </a:p>
      </dgm:t>
    </dgm:pt>
    <dgm:pt modelId="{A0E7F8AB-E345-44A9-8187-52D91468D5AD}" type="parTrans" cxnId="{92CACCF7-C31D-4D90-B3AA-5AD7ADD1AB13}">
      <dgm:prSet/>
      <dgm:spPr/>
      <dgm:t>
        <a:bodyPr/>
        <a:lstStyle/>
        <a:p>
          <a:endParaRPr lang="ru-RU"/>
        </a:p>
      </dgm:t>
    </dgm:pt>
    <dgm:pt modelId="{C2ABF963-4198-4A45-AF66-1050E43FB9EF}" type="sibTrans" cxnId="{92CACCF7-C31D-4D90-B3AA-5AD7ADD1AB13}">
      <dgm:prSet/>
      <dgm:spPr/>
      <dgm:t>
        <a:bodyPr/>
        <a:lstStyle/>
        <a:p>
          <a:endParaRPr lang="ru-RU"/>
        </a:p>
      </dgm:t>
    </dgm:pt>
    <dgm:pt modelId="{4E5BEBEE-F769-457B-AE79-BE435A3441EE}" type="pres">
      <dgm:prSet presAssocID="{0C280B9E-68F0-44A8-A306-4787340AF656}" presName="Name0" presStyleCnt="0">
        <dgm:presLayoutVars>
          <dgm:dir/>
          <dgm:animLvl val="lvl"/>
          <dgm:resizeHandles val="exact"/>
        </dgm:presLayoutVars>
      </dgm:prSet>
      <dgm:spPr/>
    </dgm:pt>
    <dgm:pt modelId="{3FD183F1-D7EA-4A82-A94D-078ECB040481}" type="pres">
      <dgm:prSet presAssocID="{C7F5B497-3F4E-478D-A0B6-F06D0E65CF96}" presName="parTxOnly" presStyleLbl="node1" presStyleIdx="0" presStyleCnt="2">
        <dgm:presLayoutVars>
          <dgm:chMax val="0"/>
          <dgm:chPref val="0"/>
          <dgm:bulletEnabled val="1"/>
        </dgm:presLayoutVars>
      </dgm:prSet>
      <dgm:spPr/>
      <dgm:t>
        <a:bodyPr/>
        <a:lstStyle/>
        <a:p>
          <a:endParaRPr lang="ru-RU"/>
        </a:p>
      </dgm:t>
    </dgm:pt>
    <dgm:pt modelId="{C71C205D-D844-4CC8-B892-1F2B27C9778D}" type="pres">
      <dgm:prSet presAssocID="{9D8FF3B7-16DE-4100-AC22-1FDC62E0239C}" presName="parTxOnlySpace" presStyleCnt="0"/>
      <dgm:spPr/>
    </dgm:pt>
    <dgm:pt modelId="{966D6B2A-94CF-4874-93B1-422B3F3D98CF}" type="pres">
      <dgm:prSet presAssocID="{36AC41D9-413D-4217-A31E-CE13494C0A06}" presName="parTxOnly" presStyleLbl="node1" presStyleIdx="1" presStyleCnt="2">
        <dgm:presLayoutVars>
          <dgm:chMax val="0"/>
          <dgm:chPref val="0"/>
          <dgm:bulletEnabled val="1"/>
        </dgm:presLayoutVars>
      </dgm:prSet>
      <dgm:spPr/>
      <dgm:t>
        <a:bodyPr/>
        <a:lstStyle/>
        <a:p>
          <a:endParaRPr lang="ru-RU"/>
        </a:p>
      </dgm:t>
    </dgm:pt>
  </dgm:ptLst>
  <dgm:cxnLst>
    <dgm:cxn modelId="{0F6DA2B0-C5DA-4DCF-8C68-9686E42ABD0C}" srcId="{0C280B9E-68F0-44A8-A306-4787340AF656}" destId="{C7F5B497-3F4E-478D-A0B6-F06D0E65CF96}" srcOrd="0" destOrd="0" parTransId="{1071185F-1AD6-4ED5-A7A2-263ACD9B49C5}" sibTransId="{9D8FF3B7-16DE-4100-AC22-1FDC62E0239C}"/>
    <dgm:cxn modelId="{796D89C3-4868-497F-8B13-294C36218720}" type="presOf" srcId="{0C280B9E-68F0-44A8-A306-4787340AF656}" destId="{4E5BEBEE-F769-457B-AE79-BE435A3441EE}" srcOrd="0" destOrd="0" presId="urn:microsoft.com/office/officeart/2005/8/layout/chevron1"/>
    <dgm:cxn modelId="{92CACCF7-C31D-4D90-B3AA-5AD7ADD1AB13}" srcId="{0C280B9E-68F0-44A8-A306-4787340AF656}" destId="{36AC41D9-413D-4217-A31E-CE13494C0A06}" srcOrd="1" destOrd="0" parTransId="{A0E7F8AB-E345-44A9-8187-52D91468D5AD}" sibTransId="{C2ABF963-4198-4A45-AF66-1050E43FB9EF}"/>
    <dgm:cxn modelId="{CA47DCD4-512F-445C-80BE-76AC9F70CBB3}" type="presOf" srcId="{C7F5B497-3F4E-478D-A0B6-F06D0E65CF96}" destId="{3FD183F1-D7EA-4A82-A94D-078ECB040481}" srcOrd="0" destOrd="0" presId="urn:microsoft.com/office/officeart/2005/8/layout/chevron1"/>
    <dgm:cxn modelId="{5767C53F-05D8-4D48-A412-B799B8F6AF1E}" type="presOf" srcId="{36AC41D9-413D-4217-A31E-CE13494C0A06}" destId="{966D6B2A-94CF-4874-93B1-422B3F3D98CF}" srcOrd="0" destOrd="0" presId="urn:microsoft.com/office/officeart/2005/8/layout/chevron1"/>
    <dgm:cxn modelId="{6E76E377-27E0-4D9D-A4D4-8F03556E72C4}" type="presParOf" srcId="{4E5BEBEE-F769-457B-AE79-BE435A3441EE}" destId="{3FD183F1-D7EA-4A82-A94D-078ECB040481}" srcOrd="0" destOrd="0" presId="urn:microsoft.com/office/officeart/2005/8/layout/chevron1"/>
    <dgm:cxn modelId="{954BAC2B-6B37-4380-8A4E-9C00011C8F05}" type="presParOf" srcId="{4E5BEBEE-F769-457B-AE79-BE435A3441EE}" destId="{C71C205D-D844-4CC8-B892-1F2B27C9778D}" srcOrd="1" destOrd="0" presId="urn:microsoft.com/office/officeart/2005/8/layout/chevron1"/>
    <dgm:cxn modelId="{D7BD33FC-3EFD-4A15-9A42-2D85941B30A9}" type="presParOf" srcId="{4E5BEBEE-F769-457B-AE79-BE435A3441EE}" destId="{966D6B2A-94CF-4874-93B1-422B3F3D98CF}" srcOrd="2"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C280B9E-68F0-44A8-A306-4787340AF656}"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ru-RU"/>
        </a:p>
      </dgm:t>
    </dgm:pt>
    <dgm:pt modelId="{C7F5B497-3F4E-478D-A0B6-F06D0E65CF96}">
      <dgm:prSet phldrT="[Текст]"/>
      <dgm:spPr/>
      <dgm:t>
        <a:bodyPr/>
        <a:lstStyle/>
        <a:p>
          <a:r>
            <a:rPr lang="ru-RU" dirty="0" smtClean="0"/>
            <a:t>Родительская позиция </a:t>
          </a:r>
          <a:endParaRPr lang="ru-RU" dirty="0"/>
        </a:p>
      </dgm:t>
    </dgm:pt>
    <dgm:pt modelId="{1071185F-1AD6-4ED5-A7A2-263ACD9B49C5}" type="parTrans" cxnId="{0F6DA2B0-C5DA-4DCF-8C68-9686E42ABD0C}">
      <dgm:prSet/>
      <dgm:spPr/>
      <dgm:t>
        <a:bodyPr/>
        <a:lstStyle/>
        <a:p>
          <a:endParaRPr lang="ru-RU"/>
        </a:p>
      </dgm:t>
    </dgm:pt>
    <dgm:pt modelId="{9D8FF3B7-16DE-4100-AC22-1FDC62E0239C}" type="sibTrans" cxnId="{0F6DA2B0-C5DA-4DCF-8C68-9686E42ABD0C}">
      <dgm:prSet/>
      <dgm:spPr/>
      <dgm:t>
        <a:bodyPr/>
        <a:lstStyle/>
        <a:p>
          <a:endParaRPr lang="ru-RU"/>
        </a:p>
      </dgm:t>
    </dgm:pt>
    <dgm:pt modelId="{36AC41D9-413D-4217-A31E-CE13494C0A06}">
      <dgm:prSet phldrT="[Текст]"/>
      <dgm:spPr/>
      <dgm:t>
        <a:bodyPr/>
        <a:lstStyle/>
        <a:p>
          <a:r>
            <a:rPr lang="ru-RU" dirty="0" smtClean="0"/>
            <a:t>Авторитарный стиль</a:t>
          </a:r>
          <a:endParaRPr lang="ru-RU" dirty="0"/>
        </a:p>
      </dgm:t>
    </dgm:pt>
    <dgm:pt modelId="{C2ABF963-4198-4A45-AF66-1050E43FB9EF}" type="sibTrans" cxnId="{92CACCF7-C31D-4D90-B3AA-5AD7ADD1AB13}">
      <dgm:prSet/>
      <dgm:spPr/>
      <dgm:t>
        <a:bodyPr/>
        <a:lstStyle/>
        <a:p>
          <a:endParaRPr lang="ru-RU"/>
        </a:p>
      </dgm:t>
    </dgm:pt>
    <dgm:pt modelId="{A0E7F8AB-E345-44A9-8187-52D91468D5AD}" type="parTrans" cxnId="{92CACCF7-C31D-4D90-B3AA-5AD7ADD1AB13}">
      <dgm:prSet/>
      <dgm:spPr/>
      <dgm:t>
        <a:bodyPr/>
        <a:lstStyle/>
        <a:p>
          <a:endParaRPr lang="ru-RU"/>
        </a:p>
      </dgm:t>
    </dgm:pt>
    <dgm:pt modelId="{4E5BEBEE-F769-457B-AE79-BE435A3441EE}" type="pres">
      <dgm:prSet presAssocID="{0C280B9E-68F0-44A8-A306-4787340AF656}" presName="Name0" presStyleCnt="0">
        <dgm:presLayoutVars>
          <dgm:dir/>
          <dgm:animLvl val="lvl"/>
          <dgm:resizeHandles val="exact"/>
        </dgm:presLayoutVars>
      </dgm:prSet>
      <dgm:spPr/>
      <dgm:t>
        <a:bodyPr/>
        <a:lstStyle/>
        <a:p>
          <a:endParaRPr lang="ru-RU"/>
        </a:p>
      </dgm:t>
    </dgm:pt>
    <dgm:pt modelId="{3FD183F1-D7EA-4A82-A94D-078ECB040481}" type="pres">
      <dgm:prSet presAssocID="{C7F5B497-3F4E-478D-A0B6-F06D0E65CF96}" presName="parTxOnly" presStyleLbl="node1" presStyleIdx="0" presStyleCnt="2" custScaleY="77178" custLinFactNeighborX="-14045" custLinFactNeighborY="-87870">
        <dgm:presLayoutVars>
          <dgm:chMax val="0"/>
          <dgm:chPref val="0"/>
          <dgm:bulletEnabled val="1"/>
        </dgm:presLayoutVars>
      </dgm:prSet>
      <dgm:spPr/>
      <dgm:t>
        <a:bodyPr/>
        <a:lstStyle/>
        <a:p>
          <a:endParaRPr lang="ru-RU"/>
        </a:p>
      </dgm:t>
    </dgm:pt>
    <dgm:pt modelId="{C71C205D-D844-4CC8-B892-1F2B27C9778D}" type="pres">
      <dgm:prSet presAssocID="{9D8FF3B7-16DE-4100-AC22-1FDC62E0239C}" presName="parTxOnlySpace" presStyleCnt="0"/>
      <dgm:spPr/>
    </dgm:pt>
    <dgm:pt modelId="{966D6B2A-94CF-4874-93B1-422B3F3D98CF}" type="pres">
      <dgm:prSet presAssocID="{36AC41D9-413D-4217-A31E-CE13494C0A06}" presName="parTxOnly" presStyleLbl="node1" presStyleIdx="1" presStyleCnt="2" custScaleY="87585" custLinFactNeighborX="1673" custLinFactNeighborY="-87870">
        <dgm:presLayoutVars>
          <dgm:chMax val="0"/>
          <dgm:chPref val="0"/>
          <dgm:bulletEnabled val="1"/>
        </dgm:presLayoutVars>
      </dgm:prSet>
      <dgm:spPr/>
      <dgm:t>
        <a:bodyPr/>
        <a:lstStyle/>
        <a:p>
          <a:endParaRPr lang="ru-RU"/>
        </a:p>
      </dgm:t>
    </dgm:pt>
  </dgm:ptLst>
  <dgm:cxnLst>
    <dgm:cxn modelId="{0F6DA2B0-C5DA-4DCF-8C68-9686E42ABD0C}" srcId="{0C280B9E-68F0-44A8-A306-4787340AF656}" destId="{C7F5B497-3F4E-478D-A0B6-F06D0E65CF96}" srcOrd="0" destOrd="0" parTransId="{1071185F-1AD6-4ED5-A7A2-263ACD9B49C5}" sibTransId="{9D8FF3B7-16DE-4100-AC22-1FDC62E0239C}"/>
    <dgm:cxn modelId="{918AD250-9F3C-4D11-9EF0-4AD5FD39B4DA}" type="presOf" srcId="{C7F5B497-3F4E-478D-A0B6-F06D0E65CF96}" destId="{3FD183F1-D7EA-4A82-A94D-078ECB040481}" srcOrd="0" destOrd="0" presId="urn:microsoft.com/office/officeart/2005/8/layout/chevron1"/>
    <dgm:cxn modelId="{1E8044E7-24CA-4BF0-AE68-40003722C0C4}" type="presOf" srcId="{0C280B9E-68F0-44A8-A306-4787340AF656}" destId="{4E5BEBEE-F769-457B-AE79-BE435A3441EE}" srcOrd="0" destOrd="0" presId="urn:microsoft.com/office/officeart/2005/8/layout/chevron1"/>
    <dgm:cxn modelId="{A7FEF954-8F5B-41F7-9564-91B14F4EC85E}" type="presOf" srcId="{36AC41D9-413D-4217-A31E-CE13494C0A06}" destId="{966D6B2A-94CF-4874-93B1-422B3F3D98CF}" srcOrd="0" destOrd="0" presId="urn:microsoft.com/office/officeart/2005/8/layout/chevron1"/>
    <dgm:cxn modelId="{92CACCF7-C31D-4D90-B3AA-5AD7ADD1AB13}" srcId="{0C280B9E-68F0-44A8-A306-4787340AF656}" destId="{36AC41D9-413D-4217-A31E-CE13494C0A06}" srcOrd="1" destOrd="0" parTransId="{A0E7F8AB-E345-44A9-8187-52D91468D5AD}" sibTransId="{C2ABF963-4198-4A45-AF66-1050E43FB9EF}"/>
    <dgm:cxn modelId="{6A8326E8-A755-44ED-A1BD-9EF2E3514DE5}" type="presParOf" srcId="{4E5BEBEE-F769-457B-AE79-BE435A3441EE}" destId="{3FD183F1-D7EA-4A82-A94D-078ECB040481}" srcOrd="0" destOrd="0" presId="urn:microsoft.com/office/officeart/2005/8/layout/chevron1"/>
    <dgm:cxn modelId="{43743591-524E-4039-84CF-14389A4A06D0}" type="presParOf" srcId="{4E5BEBEE-F769-457B-AE79-BE435A3441EE}" destId="{C71C205D-D844-4CC8-B892-1F2B27C9778D}" srcOrd="1" destOrd="0" presId="urn:microsoft.com/office/officeart/2005/8/layout/chevron1"/>
    <dgm:cxn modelId="{117A5F49-FF4F-4E51-83C4-C7D74DBB1B2D}" type="presParOf" srcId="{4E5BEBEE-F769-457B-AE79-BE435A3441EE}" destId="{966D6B2A-94CF-4874-93B1-422B3F3D98CF}" srcOrd="2" destOrd="0" presId="urn:microsoft.com/office/officeart/2005/8/layout/chevron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9A5CAE3-5415-4A46-BB1A-BF4ED1008E71}">
      <dsp:nvSpPr>
        <dsp:cNvPr id="0" name=""/>
        <dsp:cNvSpPr/>
      </dsp:nvSpPr>
      <dsp:spPr>
        <a:xfrm>
          <a:off x="-178855" y="0"/>
          <a:ext cx="2011680" cy="1950720"/>
        </a:xfrm>
        <a:prstGeom prst="upArrow">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D74929-9646-4AEE-81D4-3CBEFC8A2F7F}">
      <dsp:nvSpPr>
        <dsp:cNvPr id="0" name=""/>
        <dsp:cNvSpPr/>
      </dsp:nvSpPr>
      <dsp:spPr>
        <a:xfrm>
          <a:off x="925254" y="15781"/>
          <a:ext cx="5349600" cy="1950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72" tIns="0" rIns="220472" bIns="220472" numCol="1" spcCol="1270" anchor="ctr" anchorCtr="0">
          <a:noAutofit/>
        </a:bodyPr>
        <a:lstStyle/>
        <a:p>
          <a:pPr lvl="0" algn="l" defTabSz="1377950">
            <a:lnSpc>
              <a:spcPct val="90000"/>
            </a:lnSpc>
            <a:spcBef>
              <a:spcPct val="0"/>
            </a:spcBef>
            <a:spcAft>
              <a:spcPct val="35000"/>
            </a:spcAft>
          </a:pPr>
          <a:r>
            <a:rPr lang="ru-RU" sz="3100" b="1" kern="1200" dirty="0" smtClean="0"/>
            <a:t>Допрофессионализм</a:t>
          </a:r>
          <a:endParaRPr lang="ru-RU" sz="3100" b="1" kern="1200" dirty="0"/>
        </a:p>
      </dsp:txBody>
      <dsp:txXfrm>
        <a:off x="925254" y="15781"/>
        <a:ext cx="5349600" cy="1950720"/>
      </dsp:txXfrm>
    </dsp:sp>
    <dsp:sp modelId="{BA7422E0-E829-43CB-920A-84EA1EF6DF44}">
      <dsp:nvSpPr>
        <dsp:cNvPr id="0" name=""/>
        <dsp:cNvSpPr/>
      </dsp:nvSpPr>
      <dsp:spPr>
        <a:xfrm>
          <a:off x="494071" y="2113280"/>
          <a:ext cx="2011680" cy="1950720"/>
        </a:xfrm>
        <a:prstGeom prst="downArrow">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C71E51-59F5-4A2E-9527-DD9EE90535D7}">
      <dsp:nvSpPr>
        <dsp:cNvPr id="0" name=""/>
        <dsp:cNvSpPr/>
      </dsp:nvSpPr>
      <dsp:spPr>
        <a:xfrm>
          <a:off x="2496678" y="2113280"/>
          <a:ext cx="3413760" cy="1950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72" tIns="0" rIns="220472" bIns="220472" numCol="1" spcCol="1270" anchor="ctr" anchorCtr="0">
          <a:noAutofit/>
        </a:bodyPr>
        <a:lstStyle/>
        <a:p>
          <a:pPr lvl="0" algn="l" defTabSz="1377950">
            <a:lnSpc>
              <a:spcPct val="90000"/>
            </a:lnSpc>
            <a:spcBef>
              <a:spcPct val="0"/>
            </a:spcBef>
            <a:spcAft>
              <a:spcPct val="35000"/>
            </a:spcAft>
          </a:pPr>
          <a:r>
            <a:rPr lang="ru-RU" sz="3100" kern="1200" dirty="0" smtClean="0"/>
            <a:t>Первичное ознакомление с профессией</a:t>
          </a:r>
          <a:endParaRPr lang="ru-RU" sz="3100" kern="1200" dirty="0"/>
        </a:p>
      </dsp:txBody>
      <dsp:txXfrm>
        <a:off x="2496678" y="2113280"/>
        <a:ext cx="3413760" cy="195072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C5CA59B-9380-4CD3-A580-387DB8297530}">
      <dsp:nvSpPr>
        <dsp:cNvPr id="0" name=""/>
        <dsp:cNvSpPr/>
      </dsp:nvSpPr>
      <dsp:spPr>
        <a:xfrm>
          <a:off x="1733322" y="2339569"/>
          <a:ext cx="2697287" cy="1924050"/>
        </a:xfrm>
        <a:prstGeom prst="ellipse">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ru-RU" sz="2400" b="1" kern="1200" dirty="0" smtClean="0">
              <a:solidFill>
                <a:schemeClr val="tx1">
                  <a:lumMod val="85000"/>
                  <a:lumOff val="15000"/>
                </a:schemeClr>
              </a:solidFill>
            </a:rPr>
            <a:t>Профессионализм</a:t>
          </a:r>
          <a:endParaRPr lang="ru-RU" sz="2400" b="1" kern="1200" dirty="0">
            <a:solidFill>
              <a:schemeClr val="tx1">
                <a:lumMod val="85000"/>
                <a:lumOff val="15000"/>
              </a:schemeClr>
            </a:solidFill>
          </a:endParaRPr>
        </a:p>
      </dsp:txBody>
      <dsp:txXfrm>
        <a:off x="1733322" y="2339569"/>
        <a:ext cx="2697287" cy="1924050"/>
      </dsp:txXfrm>
    </dsp:sp>
    <dsp:sp modelId="{ED3F0FDE-01A5-4AFA-8DC7-D95763EBA613}">
      <dsp:nvSpPr>
        <dsp:cNvPr id="0" name=""/>
        <dsp:cNvSpPr/>
      </dsp:nvSpPr>
      <dsp:spPr>
        <a:xfrm rot="12900000">
          <a:off x="914123" y="2019287"/>
          <a:ext cx="1318179" cy="54835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09B1BAB-00A8-4492-9BC3-404889138840}">
      <dsp:nvSpPr>
        <dsp:cNvPr id="0" name=""/>
        <dsp:cNvSpPr/>
      </dsp:nvSpPr>
      <dsp:spPr>
        <a:xfrm>
          <a:off x="-33885" y="1096463"/>
          <a:ext cx="2021544" cy="1462278"/>
        </a:xfrm>
        <a:prstGeom prst="roundRect">
          <a:avLst>
            <a:gd name="adj" fmla="val 10000"/>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ru-RU" sz="1300" kern="1200" dirty="0" smtClean="0"/>
            <a:t>Адаптация человека к профессии</a:t>
          </a:r>
          <a:endParaRPr lang="ru-RU" sz="1300" kern="1200" dirty="0"/>
        </a:p>
      </dsp:txBody>
      <dsp:txXfrm>
        <a:off x="-33885" y="1096463"/>
        <a:ext cx="2021544" cy="1462278"/>
      </dsp:txXfrm>
    </dsp:sp>
    <dsp:sp modelId="{9974AB9C-E45A-4058-BA44-9C89A9EBAB8E}">
      <dsp:nvSpPr>
        <dsp:cNvPr id="0" name=""/>
        <dsp:cNvSpPr/>
      </dsp:nvSpPr>
      <dsp:spPr>
        <a:xfrm rot="16200000">
          <a:off x="2322279" y="1217276"/>
          <a:ext cx="1519373" cy="54835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55F0A69-8E3D-4B46-9023-6F7FFA29F431}">
      <dsp:nvSpPr>
        <dsp:cNvPr id="0" name=""/>
        <dsp:cNvSpPr/>
      </dsp:nvSpPr>
      <dsp:spPr>
        <a:xfrm>
          <a:off x="2168042" y="628"/>
          <a:ext cx="1827847" cy="1462278"/>
        </a:xfrm>
        <a:prstGeom prst="roundRect">
          <a:avLst>
            <a:gd name="adj" fmla="val 10000"/>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ru-RU" sz="1300" kern="1200" dirty="0" smtClean="0"/>
            <a:t>Самоактуализация человека в профессии</a:t>
          </a:r>
          <a:endParaRPr lang="ru-RU" sz="1300" kern="1200" dirty="0"/>
        </a:p>
      </dsp:txBody>
      <dsp:txXfrm>
        <a:off x="2168042" y="628"/>
        <a:ext cx="1827847" cy="1462278"/>
      </dsp:txXfrm>
    </dsp:sp>
    <dsp:sp modelId="{463BE4D0-B8FB-4442-9219-220D6BEF1D06}">
      <dsp:nvSpPr>
        <dsp:cNvPr id="0" name=""/>
        <dsp:cNvSpPr/>
      </dsp:nvSpPr>
      <dsp:spPr>
        <a:xfrm rot="19500000">
          <a:off x="3988060" y="2091297"/>
          <a:ext cx="1318179" cy="54835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372E567-3D60-4EAE-AB46-7C5D3DE4C3D3}">
      <dsp:nvSpPr>
        <dsp:cNvPr id="0" name=""/>
        <dsp:cNvSpPr/>
      </dsp:nvSpPr>
      <dsp:spPr>
        <a:xfrm>
          <a:off x="4244204" y="1096463"/>
          <a:ext cx="1885680" cy="1462278"/>
        </a:xfrm>
        <a:prstGeom prst="roundRect">
          <a:avLst>
            <a:gd name="adj" fmla="val 10000"/>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ru-RU" sz="1300" kern="1200" dirty="0" smtClean="0"/>
            <a:t>Свободное владение профессией в форме мастерства, гармония с профессией</a:t>
          </a:r>
          <a:endParaRPr lang="ru-RU" sz="1300" kern="1200" dirty="0"/>
        </a:p>
      </dsp:txBody>
      <dsp:txXfrm>
        <a:off x="4244204" y="1096463"/>
        <a:ext cx="1885680" cy="1462278"/>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FAFBB08-3AD1-4E71-993E-9882088A5FEB}">
      <dsp:nvSpPr>
        <dsp:cNvPr id="0" name=""/>
        <dsp:cNvSpPr/>
      </dsp:nvSpPr>
      <dsp:spPr>
        <a:xfrm>
          <a:off x="1944215" y="2325345"/>
          <a:ext cx="2543944" cy="1736741"/>
        </a:xfrm>
        <a:prstGeom prst="ellipse">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ru-RU" sz="2400" b="1" kern="1200" dirty="0" smtClean="0">
              <a:solidFill>
                <a:schemeClr val="tx1">
                  <a:lumMod val="85000"/>
                  <a:lumOff val="15000"/>
                </a:schemeClr>
              </a:solidFill>
            </a:rPr>
            <a:t>Суперпрофессионализм</a:t>
          </a:r>
          <a:endParaRPr lang="ru-RU" sz="2400" b="1" kern="1200" dirty="0">
            <a:solidFill>
              <a:schemeClr val="tx1">
                <a:lumMod val="85000"/>
                <a:lumOff val="15000"/>
              </a:schemeClr>
            </a:solidFill>
          </a:endParaRPr>
        </a:p>
      </dsp:txBody>
      <dsp:txXfrm>
        <a:off x="1944215" y="2325345"/>
        <a:ext cx="2543944" cy="1736741"/>
      </dsp:txXfrm>
    </dsp:sp>
    <dsp:sp modelId="{03DE1E18-5701-4BDA-B67D-DED597CDAC26}">
      <dsp:nvSpPr>
        <dsp:cNvPr id="0" name=""/>
        <dsp:cNvSpPr/>
      </dsp:nvSpPr>
      <dsp:spPr>
        <a:xfrm rot="12900000">
          <a:off x="1018506" y="1886412"/>
          <a:ext cx="1368210" cy="49497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AD10A4E-DA83-4F8E-B1BD-F09A35ACACB1}">
      <dsp:nvSpPr>
        <dsp:cNvPr id="0" name=""/>
        <dsp:cNvSpPr/>
      </dsp:nvSpPr>
      <dsp:spPr>
        <a:xfrm>
          <a:off x="317273" y="1081549"/>
          <a:ext cx="1649904" cy="1319923"/>
        </a:xfrm>
        <a:prstGeom prst="roundRect">
          <a:avLst>
            <a:gd name="adj" fmla="val 10000"/>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488950">
            <a:lnSpc>
              <a:spcPct val="90000"/>
            </a:lnSpc>
            <a:spcBef>
              <a:spcPct val="0"/>
            </a:spcBef>
            <a:spcAft>
              <a:spcPct val="35000"/>
            </a:spcAft>
          </a:pPr>
          <a:r>
            <a:rPr lang="ru-RU" sz="1100" kern="1200" dirty="0" smtClean="0"/>
            <a:t>Свободное владение профессией в форме творчества</a:t>
          </a:r>
          <a:endParaRPr lang="ru-RU" sz="1100" kern="1200" dirty="0"/>
        </a:p>
      </dsp:txBody>
      <dsp:txXfrm>
        <a:off x="317273" y="1081549"/>
        <a:ext cx="1649904" cy="1319923"/>
      </dsp:txXfrm>
    </dsp:sp>
    <dsp:sp modelId="{B8FC6B31-DE61-42CA-8EE9-EEB73DA3BDAB}">
      <dsp:nvSpPr>
        <dsp:cNvPr id="0" name=""/>
        <dsp:cNvSpPr/>
      </dsp:nvSpPr>
      <dsp:spPr>
        <a:xfrm rot="16200000">
          <a:off x="2430198" y="1200379"/>
          <a:ext cx="1571979" cy="49497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6DC20B5-A8DE-4370-B72B-4FC242736D10}">
      <dsp:nvSpPr>
        <dsp:cNvPr id="0" name=""/>
        <dsp:cNvSpPr/>
      </dsp:nvSpPr>
      <dsp:spPr>
        <a:xfrm>
          <a:off x="2391235" y="1913"/>
          <a:ext cx="1649904" cy="1319923"/>
        </a:xfrm>
        <a:prstGeom prst="roundRect">
          <a:avLst>
            <a:gd name="adj" fmla="val 10000"/>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488950">
            <a:lnSpc>
              <a:spcPct val="90000"/>
            </a:lnSpc>
            <a:spcBef>
              <a:spcPct val="0"/>
            </a:spcBef>
            <a:spcAft>
              <a:spcPct val="35000"/>
            </a:spcAft>
          </a:pPr>
          <a:r>
            <a:rPr lang="ru-RU" sz="1100" kern="1200" dirty="0" smtClean="0"/>
            <a:t>Овладение рядом смежных профессией</a:t>
          </a:r>
          <a:endParaRPr lang="ru-RU" sz="1100" kern="1200" dirty="0"/>
        </a:p>
      </dsp:txBody>
      <dsp:txXfrm>
        <a:off x="2391235" y="1913"/>
        <a:ext cx="1649904" cy="1319923"/>
      </dsp:txXfrm>
    </dsp:sp>
    <dsp:sp modelId="{D66F6765-5DD6-4BB6-A5E3-E84C464F2C28}">
      <dsp:nvSpPr>
        <dsp:cNvPr id="0" name=""/>
        <dsp:cNvSpPr/>
      </dsp:nvSpPr>
      <dsp:spPr>
        <a:xfrm rot="19500000">
          <a:off x="4045659" y="1886412"/>
          <a:ext cx="1368210" cy="49497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5572052-31AE-4CBE-AA88-D84A092807E7}">
      <dsp:nvSpPr>
        <dsp:cNvPr id="0" name=""/>
        <dsp:cNvSpPr/>
      </dsp:nvSpPr>
      <dsp:spPr>
        <a:xfrm>
          <a:off x="4465198" y="1081549"/>
          <a:ext cx="1649904" cy="1319923"/>
        </a:xfrm>
        <a:prstGeom prst="roundRect">
          <a:avLst>
            <a:gd name="adj" fmla="val 10000"/>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488950">
            <a:lnSpc>
              <a:spcPct val="90000"/>
            </a:lnSpc>
            <a:spcBef>
              <a:spcPct val="0"/>
            </a:spcBef>
            <a:spcAft>
              <a:spcPct val="35000"/>
            </a:spcAft>
          </a:pPr>
          <a:r>
            <a:rPr lang="ru-RU" sz="1100" kern="1200" dirty="0" smtClean="0"/>
            <a:t>Творческое самопроетирование себя как личности</a:t>
          </a:r>
          <a:endParaRPr lang="ru-RU" sz="1100" kern="1200" dirty="0"/>
        </a:p>
      </dsp:txBody>
      <dsp:txXfrm>
        <a:off x="4465198" y="1081549"/>
        <a:ext cx="1649904" cy="1319923"/>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9A5CAE3-5415-4A46-BB1A-BF4ED1008E71}">
      <dsp:nvSpPr>
        <dsp:cNvPr id="0" name=""/>
        <dsp:cNvSpPr/>
      </dsp:nvSpPr>
      <dsp:spPr>
        <a:xfrm>
          <a:off x="-178855" y="0"/>
          <a:ext cx="2011680" cy="1950720"/>
        </a:xfrm>
        <a:prstGeom prst="upArrow">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D74929-9646-4AEE-81D4-3CBEFC8A2F7F}">
      <dsp:nvSpPr>
        <dsp:cNvPr id="0" name=""/>
        <dsp:cNvSpPr/>
      </dsp:nvSpPr>
      <dsp:spPr>
        <a:xfrm>
          <a:off x="925254" y="15781"/>
          <a:ext cx="5349600" cy="1950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72" tIns="0" rIns="220472" bIns="220472" numCol="1" spcCol="1270" anchor="ctr" anchorCtr="0">
          <a:noAutofit/>
        </a:bodyPr>
        <a:lstStyle/>
        <a:p>
          <a:pPr lvl="0" algn="ctr" defTabSz="1377950">
            <a:lnSpc>
              <a:spcPct val="90000"/>
            </a:lnSpc>
            <a:spcBef>
              <a:spcPct val="0"/>
            </a:spcBef>
            <a:spcAft>
              <a:spcPct val="35000"/>
            </a:spcAft>
          </a:pPr>
          <a:r>
            <a:rPr lang="ru-RU" sz="3100" b="1" kern="1200" dirty="0" smtClean="0"/>
            <a:t>Непрофессионализм</a:t>
          </a:r>
          <a:endParaRPr lang="ru-RU" sz="3100" b="1" kern="1200" dirty="0"/>
        </a:p>
      </dsp:txBody>
      <dsp:txXfrm>
        <a:off x="925254" y="15781"/>
        <a:ext cx="5349600" cy="1950720"/>
      </dsp:txXfrm>
    </dsp:sp>
    <dsp:sp modelId="{BA7422E0-E829-43CB-920A-84EA1EF6DF44}">
      <dsp:nvSpPr>
        <dsp:cNvPr id="0" name=""/>
        <dsp:cNvSpPr/>
      </dsp:nvSpPr>
      <dsp:spPr>
        <a:xfrm>
          <a:off x="494071" y="2113280"/>
          <a:ext cx="2011680" cy="1950720"/>
        </a:xfrm>
        <a:prstGeom prst="downArrow">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C71E51-59F5-4A2E-9527-DD9EE90535D7}">
      <dsp:nvSpPr>
        <dsp:cNvPr id="0" name=""/>
        <dsp:cNvSpPr/>
      </dsp:nvSpPr>
      <dsp:spPr>
        <a:xfrm>
          <a:off x="2514567" y="1975773"/>
          <a:ext cx="3413760" cy="1950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0" rIns="149352" bIns="149352" numCol="1" spcCol="1270" anchor="ctr" anchorCtr="0">
          <a:noAutofit/>
        </a:bodyPr>
        <a:lstStyle/>
        <a:p>
          <a:pPr lvl="0" algn="l" defTabSz="933450">
            <a:lnSpc>
              <a:spcPct val="90000"/>
            </a:lnSpc>
            <a:spcBef>
              <a:spcPct val="0"/>
            </a:spcBef>
            <a:spcAft>
              <a:spcPct val="35000"/>
            </a:spcAft>
          </a:pPr>
          <a:r>
            <a:rPr lang="ru-RU" sz="2100" kern="1200" dirty="0" smtClean="0"/>
            <a:t>Выполнение</a:t>
          </a:r>
          <a:r>
            <a:rPr lang="ru-RU" sz="2100" kern="1200" baseline="0" dirty="0" smtClean="0"/>
            <a:t> труда по профессиональным искаженным нормам, на фоне деформации личности</a:t>
          </a:r>
          <a:endParaRPr lang="ru-RU" sz="2100" kern="1200" dirty="0"/>
        </a:p>
      </dsp:txBody>
      <dsp:txXfrm>
        <a:off x="2514567" y="1975773"/>
        <a:ext cx="3413760" cy="195072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9A5CAE3-5415-4A46-BB1A-BF4ED1008E71}">
      <dsp:nvSpPr>
        <dsp:cNvPr id="0" name=""/>
        <dsp:cNvSpPr/>
      </dsp:nvSpPr>
      <dsp:spPr>
        <a:xfrm>
          <a:off x="-267662" y="0"/>
          <a:ext cx="2304976" cy="1950720"/>
        </a:xfrm>
        <a:prstGeom prst="upArrow">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D74929-9646-4AEE-81D4-3CBEFC8A2F7F}">
      <dsp:nvSpPr>
        <dsp:cNvPr id="0" name=""/>
        <dsp:cNvSpPr/>
      </dsp:nvSpPr>
      <dsp:spPr>
        <a:xfrm>
          <a:off x="871962" y="15781"/>
          <a:ext cx="6380475" cy="1950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72" tIns="0" rIns="220472" bIns="220472" numCol="1" spcCol="1270" anchor="ctr" anchorCtr="0">
          <a:noAutofit/>
        </a:bodyPr>
        <a:lstStyle/>
        <a:p>
          <a:pPr lvl="0" algn="ctr" defTabSz="1377950">
            <a:lnSpc>
              <a:spcPct val="90000"/>
            </a:lnSpc>
            <a:spcBef>
              <a:spcPct val="0"/>
            </a:spcBef>
            <a:spcAft>
              <a:spcPct val="35000"/>
            </a:spcAft>
          </a:pPr>
          <a:r>
            <a:rPr lang="ru-RU" sz="3100" b="1" kern="1200" dirty="0" smtClean="0"/>
            <a:t> Послепрофессионализм</a:t>
          </a:r>
          <a:endParaRPr lang="ru-RU" sz="3100" b="1" kern="1200" dirty="0"/>
        </a:p>
      </dsp:txBody>
      <dsp:txXfrm>
        <a:off x="871962" y="15781"/>
        <a:ext cx="6380475" cy="1950720"/>
      </dsp:txXfrm>
    </dsp:sp>
    <dsp:sp modelId="{BA7422E0-E829-43CB-920A-84EA1EF6DF44}">
      <dsp:nvSpPr>
        <dsp:cNvPr id="0" name=""/>
        <dsp:cNvSpPr/>
      </dsp:nvSpPr>
      <dsp:spPr>
        <a:xfrm>
          <a:off x="503375" y="2113280"/>
          <a:ext cx="2304976" cy="1950720"/>
        </a:xfrm>
        <a:prstGeom prst="downArrow">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C71E51-59F5-4A2E-9527-DD9EE90535D7}">
      <dsp:nvSpPr>
        <dsp:cNvPr id="0" name=""/>
        <dsp:cNvSpPr/>
      </dsp:nvSpPr>
      <dsp:spPr>
        <a:xfrm>
          <a:off x="2929303" y="1831752"/>
          <a:ext cx="3911474" cy="1950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0" rIns="192024" bIns="192024" numCol="1" spcCol="1270" anchor="ctr" anchorCtr="0">
          <a:noAutofit/>
        </a:bodyPr>
        <a:lstStyle/>
        <a:p>
          <a:pPr lvl="0" algn="l" defTabSz="1200150">
            <a:lnSpc>
              <a:spcPct val="90000"/>
            </a:lnSpc>
            <a:spcBef>
              <a:spcPct val="0"/>
            </a:spcBef>
            <a:spcAft>
              <a:spcPct val="35000"/>
            </a:spcAft>
          </a:pPr>
          <a:r>
            <a:rPr lang="ru-RU" sz="2700" kern="1200" dirty="0" smtClean="0"/>
            <a:t>Завершение профессиональной деятельности</a:t>
          </a:r>
          <a:endParaRPr lang="ru-RU" sz="2700" kern="1200" dirty="0"/>
        </a:p>
      </dsp:txBody>
      <dsp:txXfrm>
        <a:off x="2929303" y="1831752"/>
        <a:ext cx="3911474" cy="195072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5B4A823-C805-43E1-89A3-E0334A2326C1}">
      <dsp:nvSpPr>
        <dsp:cNvPr id="0" name=""/>
        <dsp:cNvSpPr/>
      </dsp:nvSpPr>
      <dsp:spPr>
        <a:xfrm>
          <a:off x="0" y="643576"/>
          <a:ext cx="7056784" cy="352800"/>
        </a:xfrm>
        <a:prstGeom prst="rect">
          <a:avLst/>
        </a:prstGeom>
        <a:solidFill>
          <a:schemeClr val="lt1">
            <a:alpha val="90000"/>
            <a:hueOff val="0"/>
            <a:satOff val="0"/>
            <a:lumOff val="0"/>
            <a:alphaOff val="0"/>
          </a:schemeClr>
        </a:solidFill>
        <a:ln w="425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4D8223-5C2E-4A75-AF6E-DDD18A7208D7}">
      <dsp:nvSpPr>
        <dsp:cNvPr id="0" name=""/>
        <dsp:cNvSpPr/>
      </dsp:nvSpPr>
      <dsp:spPr>
        <a:xfrm>
          <a:off x="352839" y="436936"/>
          <a:ext cx="4939748" cy="413280"/>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711" tIns="0" rIns="186711" bIns="0" numCol="1" spcCol="1270" anchor="ctr" anchorCtr="0">
          <a:noAutofit/>
        </a:bodyPr>
        <a:lstStyle/>
        <a:p>
          <a:pPr lvl="0" algn="l" defTabSz="622300">
            <a:lnSpc>
              <a:spcPct val="90000"/>
            </a:lnSpc>
            <a:spcBef>
              <a:spcPct val="0"/>
            </a:spcBef>
            <a:spcAft>
              <a:spcPct val="35000"/>
            </a:spcAft>
          </a:pPr>
          <a:r>
            <a:rPr lang="ru-RU" sz="1400" kern="1200" dirty="0" smtClean="0"/>
            <a:t>а) взаимное влияние индивидов друг на друга;</a:t>
          </a:r>
          <a:endParaRPr lang="ru-RU" sz="1400" kern="1200" dirty="0"/>
        </a:p>
      </dsp:txBody>
      <dsp:txXfrm>
        <a:off x="352839" y="436936"/>
        <a:ext cx="4939748" cy="413280"/>
      </dsp:txXfrm>
    </dsp:sp>
    <dsp:sp modelId="{02846D0D-F5A5-40D2-B00B-B02A69ED62C1}">
      <dsp:nvSpPr>
        <dsp:cNvPr id="0" name=""/>
        <dsp:cNvSpPr/>
      </dsp:nvSpPr>
      <dsp:spPr>
        <a:xfrm>
          <a:off x="0" y="1278616"/>
          <a:ext cx="7056784" cy="352800"/>
        </a:xfrm>
        <a:prstGeom prst="rect">
          <a:avLst/>
        </a:prstGeom>
        <a:solidFill>
          <a:schemeClr val="lt1">
            <a:alpha val="90000"/>
            <a:hueOff val="0"/>
            <a:satOff val="0"/>
            <a:lumOff val="0"/>
            <a:alphaOff val="0"/>
          </a:schemeClr>
        </a:solidFill>
        <a:ln w="425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62522E-A931-4E76-A368-19ACF41C7C41}">
      <dsp:nvSpPr>
        <dsp:cNvPr id="0" name=""/>
        <dsp:cNvSpPr/>
      </dsp:nvSpPr>
      <dsp:spPr>
        <a:xfrm>
          <a:off x="352839" y="1071976"/>
          <a:ext cx="4939748" cy="413280"/>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711" tIns="0" rIns="186711" bIns="0" numCol="1" spcCol="1270" anchor="ctr" anchorCtr="0">
          <a:noAutofit/>
        </a:bodyPr>
        <a:lstStyle/>
        <a:p>
          <a:pPr lvl="0" algn="l" defTabSz="622300">
            <a:lnSpc>
              <a:spcPct val="90000"/>
            </a:lnSpc>
            <a:spcBef>
              <a:spcPct val="0"/>
            </a:spcBef>
            <a:spcAft>
              <a:spcPct val="35000"/>
            </a:spcAft>
          </a:pPr>
          <a:r>
            <a:rPr lang="ru-RU" sz="1400" kern="1200" dirty="0" smtClean="0"/>
            <a:t>б) обмен информацией;</a:t>
          </a:r>
          <a:endParaRPr lang="ru-RU" sz="1400" kern="1200" dirty="0"/>
        </a:p>
      </dsp:txBody>
      <dsp:txXfrm>
        <a:off x="352839" y="1071976"/>
        <a:ext cx="4939748" cy="413280"/>
      </dsp:txXfrm>
    </dsp:sp>
    <dsp:sp modelId="{F684A1C2-4E03-40F7-9974-0B7D28670420}">
      <dsp:nvSpPr>
        <dsp:cNvPr id="0" name=""/>
        <dsp:cNvSpPr/>
      </dsp:nvSpPr>
      <dsp:spPr>
        <a:xfrm>
          <a:off x="0" y="1913656"/>
          <a:ext cx="7056784" cy="352800"/>
        </a:xfrm>
        <a:prstGeom prst="rect">
          <a:avLst/>
        </a:prstGeom>
        <a:solidFill>
          <a:schemeClr val="lt1">
            <a:alpha val="90000"/>
            <a:hueOff val="0"/>
            <a:satOff val="0"/>
            <a:lumOff val="0"/>
            <a:alphaOff val="0"/>
          </a:schemeClr>
        </a:solidFill>
        <a:ln w="425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D72A0E-EBEA-41B7-A7FA-4110E36006DD}">
      <dsp:nvSpPr>
        <dsp:cNvPr id="0" name=""/>
        <dsp:cNvSpPr/>
      </dsp:nvSpPr>
      <dsp:spPr>
        <a:xfrm>
          <a:off x="352839" y="1707016"/>
          <a:ext cx="4939748" cy="413280"/>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711" tIns="0" rIns="186711" bIns="0" numCol="1" spcCol="1270" anchor="ctr" anchorCtr="0">
          <a:noAutofit/>
        </a:bodyPr>
        <a:lstStyle/>
        <a:p>
          <a:pPr lvl="0" algn="l" defTabSz="622300">
            <a:lnSpc>
              <a:spcPct val="90000"/>
            </a:lnSpc>
            <a:spcBef>
              <a:spcPct val="0"/>
            </a:spcBef>
            <a:spcAft>
              <a:spcPct val="35000"/>
            </a:spcAft>
          </a:pPr>
          <a:r>
            <a:rPr lang="ru-RU" sz="1400" kern="1200" dirty="0" smtClean="0"/>
            <a:t>в) отношение одной личности к другой;</a:t>
          </a:r>
          <a:endParaRPr lang="ru-RU" sz="1400" kern="1200" dirty="0"/>
        </a:p>
      </dsp:txBody>
      <dsp:txXfrm>
        <a:off x="352839" y="1707016"/>
        <a:ext cx="4939748" cy="413280"/>
      </dsp:txXfrm>
    </dsp:sp>
    <dsp:sp modelId="{0A5191A3-59D1-4103-9746-8AA960F67DE4}">
      <dsp:nvSpPr>
        <dsp:cNvPr id="0" name=""/>
        <dsp:cNvSpPr/>
      </dsp:nvSpPr>
      <dsp:spPr>
        <a:xfrm>
          <a:off x="0" y="2548696"/>
          <a:ext cx="7056784" cy="352800"/>
        </a:xfrm>
        <a:prstGeom prst="rect">
          <a:avLst/>
        </a:prstGeom>
        <a:solidFill>
          <a:schemeClr val="lt1">
            <a:alpha val="90000"/>
            <a:hueOff val="0"/>
            <a:satOff val="0"/>
            <a:lumOff val="0"/>
            <a:alphaOff val="0"/>
          </a:schemeClr>
        </a:solidFill>
        <a:ln w="425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0940A2-1D72-44B3-A43B-BAA184E71020}">
      <dsp:nvSpPr>
        <dsp:cNvPr id="0" name=""/>
        <dsp:cNvSpPr/>
      </dsp:nvSpPr>
      <dsp:spPr>
        <a:xfrm>
          <a:off x="352839" y="2342056"/>
          <a:ext cx="4939748" cy="413280"/>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711" tIns="0" rIns="186711" bIns="0" numCol="1" spcCol="1270" anchor="ctr" anchorCtr="0">
          <a:noAutofit/>
        </a:bodyPr>
        <a:lstStyle/>
        <a:p>
          <a:pPr lvl="0" algn="l" defTabSz="622300">
            <a:lnSpc>
              <a:spcPct val="90000"/>
            </a:lnSpc>
            <a:spcBef>
              <a:spcPct val="0"/>
            </a:spcBef>
            <a:spcAft>
              <a:spcPct val="35000"/>
            </a:spcAft>
          </a:pPr>
          <a:r>
            <a:rPr lang="ru-RU" sz="1400" kern="1200" dirty="0" smtClean="0"/>
            <a:t>г) влияние одного человека на другого;</a:t>
          </a:r>
          <a:endParaRPr lang="ru-RU" sz="1400" kern="1200" dirty="0"/>
        </a:p>
      </dsp:txBody>
      <dsp:txXfrm>
        <a:off x="352839" y="2342056"/>
        <a:ext cx="4939748" cy="413280"/>
      </dsp:txXfrm>
    </dsp:sp>
    <dsp:sp modelId="{D3A468F4-3742-4DCB-815E-6D5831F45A2B}">
      <dsp:nvSpPr>
        <dsp:cNvPr id="0" name=""/>
        <dsp:cNvSpPr/>
      </dsp:nvSpPr>
      <dsp:spPr>
        <a:xfrm>
          <a:off x="0" y="3183736"/>
          <a:ext cx="7056784" cy="352800"/>
        </a:xfrm>
        <a:prstGeom prst="rect">
          <a:avLst/>
        </a:prstGeom>
        <a:solidFill>
          <a:schemeClr val="lt1">
            <a:alpha val="90000"/>
            <a:hueOff val="0"/>
            <a:satOff val="0"/>
            <a:lumOff val="0"/>
            <a:alphaOff val="0"/>
          </a:schemeClr>
        </a:solidFill>
        <a:ln w="425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E41D17-ED38-47BA-B0F4-9AE0AF41C6FE}">
      <dsp:nvSpPr>
        <dsp:cNvPr id="0" name=""/>
        <dsp:cNvSpPr/>
      </dsp:nvSpPr>
      <dsp:spPr>
        <a:xfrm>
          <a:off x="352839" y="2977096"/>
          <a:ext cx="4939748" cy="413280"/>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711" tIns="0" rIns="186711" bIns="0" numCol="1" spcCol="1270" anchor="ctr" anchorCtr="0">
          <a:noAutofit/>
        </a:bodyPr>
        <a:lstStyle/>
        <a:p>
          <a:pPr lvl="0" algn="l" defTabSz="622300">
            <a:lnSpc>
              <a:spcPct val="90000"/>
            </a:lnSpc>
            <a:spcBef>
              <a:spcPct val="0"/>
            </a:spcBef>
            <a:spcAft>
              <a:spcPct val="35000"/>
            </a:spcAft>
          </a:pPr>
          <a:r>
            <a:rPr lang="ru-RU" sz="1400" kern="1200" dirty="0" smtClean="0"/>
            <a:t>д) сопереживание друг другу;</a:t>
          </a:r>
          <a:endParaRPr lang="ru-RU" sz="1400" kern="1200" dirty="0"/>
        </a:p>
      </dsp:txBody>
      <dsp:txXfrm>
        <a:off x="352839" y="2977096"/>
        <a:ext cx="4939748" cy="413280"/>
      </dsp:txXfrm>
    </dsp:sp>
    <dsp:sp modelId="{A182D300-E308-4B83-ABD8-A74C0CCD0119}">
      <dsp:nvSpPr>
        <dsp:cNvPr id="0" name=""/>
        <dsp:cNvSpPr/>
      </dsp:nvSpPr>
      <dsp:spPr>
        <a:xfrm>
          <a:off x="0" y="3818776"/>
          <a:ext cx="7056784" cy="352800"/>
        </a:xfrm>
        <a:prstGeom prst="rect">
          <a:avLst/>
        </a:prstGeom>
        <a:solidFill>
          <a:schemeClr val="lt1">
            <a:alpha val="90000"/>
            <a:hueOff val="0"/>
            <a:satOff val="0"/>
            <a:lumOff val="0"/>
            <a:alphaOff val="0"/>
          </a:schemeClr>
        </a:solidFill>
        <a:ln w="425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0EBFD1-5093-49BF-903D-E006DDF18A53}">
      <dsp:nvSpPr>
        <dsp:cNvPr id="0" name=""/>
        <dsp:cNvSpPr/>
      </dsp:nvSpPr>
      <dsp:spPr>
        <a:xfrm>
          <a:off x="352839" y="3612136"/>
          <a:ext cx="4939748" cy="413280"/>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711" tIns="0" rIns="186711" bIns="0" numCol="1" spcCol="1270" anchor="ctr" anchorCtr="0">
          <a:noAutofit/>
        </a:bodyPr>
        <a:lstStyle/>
        <a:p>
          <a:pPr lvl="0" algn="l" defTabSz="622300">
            <a:lnSpc>
              <a:spcPct val="90000"/>
            </a:lnSpc>
            <a:spcBef>
              <a:spcPct val="0"/>
            </a:spcBef>
            <a:spcAft>
              <a:spcPct val="35000"/>
            </a:spcAft>
          </a:pPr>
          <a:r>
            <a:rPr lang="ru-RU" sz="1400" kern="1200" dirty="0" smtClean="0"/>
            <a:t>е) взаимопонимание.</a:t>
          </a:r>
          <a:endParaRPr lang="ru-RU" sz="1400" kern="1200" dirty="0"/>
        </a:p>
      </dsp:txBody>
      <dsp:txXfrm>
        <a:off x="352839" y="3612136"/>
        <a:ext cx="4939748" cy="41328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FD183F1-D7EA-4A82-A94D-078ECB040481}">
      <dsp:nvSpPr>
        <dsp:cNvPr id="0" name=""/>
        <dsp:cNvSpPr/>
      </dsp:nvSpPr>
      <dsp:spPr>
        <a:xfrm>
          <a:off x="5357" y="1391443"/>
          <a:ext cx="3202781" cy="1281112"/>
        </a:xfrm>
        <a:prstGeom prst="chevron">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ru-RU" sz="1900" kern="1200" dirty="0" smtClean="0"/>
            <a:t>Родительская позиция </a:t>
          </a:r>
          <a:endParaRPr lang="ru-RU" sz="1900" kern="1200" dirty="0"/>
        </a:p>
      </dsp:txBody>
      <dsp:txXfrm>
        <a:off x="5357" y="1391443"/>
        <a:ext cx="3202781" cy="1281112"/>
      </dsp:txXfrm>
    </dsp:sp>
    <dsp:sp modelId="{966D6B2A-94CF-4874-93B1-422B3F3D98CF}">
      <dsp:nvSpPr>
        <dsp:cNvPr id="0" name=""/>
        <dsp:cNvSpPr/>
      </dsp:nvSpPr>
      <dsp:spPr>
        <a:xfrm>
          <a:off x="2887860" y="1391443"/>
          <a:ext cx="3202781" cy="1281112"/>
        </a:xfrm>
        <a:prstGeom prst="chevron">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ru-RU" sz="1900" kern="1200" dirty="0" smtClean="0"/>
            <a:t>Авторитарный стиль</a:t>
          </a:r>
          <a:endParaRPr lang="ru-RU" sz="1900" kern="1200" dirty="0"/>
        </a:p>
      </dsp:txBody>
      <dsp:txXfrm>
        <a:off x="2887860" y="1391443"/>
        <a:ext cx="3202781" cy="1281112"/>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FD183F1-D7EA-4A82-A94D-078ECB040481}">
      <dsp:nvSpPr>
        <dsp:cNvPr id="0" name=""/>
        <dsp:cNvSpPr/>
      </dsp:nvSpPr>
      <dsp:spPr>
        <a:xfrm>
          <a:off x="0" y="732131"/>
          <a:ext cx="3459755" cy="1068068"/>
        </a:xfrm>
        <a:prstGeom prst="chevron">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ru-RU" sz="2100" kern="1200" dirty="0" smtClean="0"/>
            <a:t>Родительская позиция </a:t>
          </a:r>
          <a:endParaRPr lang="ru-RU" sz="2100" kern="1200" dirty="0"/>
        </a:p>
      </dsp:txBody>
      <dsp:txXfrm>
        <a:off x="0" y="732131"/>
        <a:ext cx="3459755" cy="1068068"/>
      </dsp:txXfrm>
    </dsp:sp>
    <dsp:sp modelId="{966D6B2A-94CF-4874-93B1-422B3F3D98CF}">
      <dsp:nvSpPr>
        <dsp:cNvPr id="0" name=""/>
        <dsp:cNvSpPr/>
      </dsp:nvSpPr>
      <dsp:spPr>
        <a:xfrm>
          <a:off x="3125355" y="660120"/>
          <a:ext cx="3459755" cy="1212090"/>
        </a:xfrm>
        <a:prstGeom prst="chevron">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ru-RU" sz="2100" kern="1200" dirty="0" smtClean="0"/>
            <a:t>Авторитарный стиль</a:t>
          </a:r>
          <a:endParaRPr lang="ru-RU" sz="2100" kern="1200" dirty="0"/>
        </a:p>
      </dsp:txBody>
      <dsp:txXfrm>
        <a:off x="3125355" y="660120"/>
        <a:ext cx="3459755" cy="1212090"/>
      </dsp:txXfrm>
    </dsp:sp>
  </dsp:spTree>
</dsp:drawing>
</file>

<file path=ppt/diagrams/layout1.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ACBB250A-26F3-48EE-8400-CDEC7B9ABABE}" type="datetimeFigureOut">
              <a:rPr lang="ru-RU" smtClean="0"/>
              <a:pPr/>
              <a:t>19.03.2015</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11" name="Номер слайда 10"/>
          <p:cNvSpPr>
            <a:spLocks noGrp="1"/>
          </p:cNvSpPr>
          <p:nvPr>
            <p:ph type="sldNum" sz="quarter" idx="12"/>
          </p:nvPr>
        </p:nvSpPr>
        <p:spPr/>
        <p:txBody>
          <a:bodyPr/>
          <a:lstStyle>
            <a:extLst/>
          </a:lstStyle>
          <a:p>
            <a:fld id="{D6C2B5E8-4E69-4473-8CE7-5B01910E4ADC}"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CBB250A-26F3-48EE-8400-CDEC7B9ABABE}" type="datetimeFigureOut">
              <a:rPr lang="ru-RU" smtClean="0"/>
              <a:pPr/>
              <a:t>19.03.2015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D6C2B5E8-4E69-4473-8CE7-5B01910E4ADC}"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CBB250A-26F3-48EE-8400-CDEC7B9ABABE}" type="datetimeFigureOut">
              <a:rPr lang="ru-RU" smtClean="0"/>
              <a:pPr/>
              <a:t>19.03.2015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D6C2B5E8-4E69-4473-8CE7-5B01910E4ADC}"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CBB250A-26F3-48EE-8400-CDEC7B9ABABE}" type="datetimeFigureOut">
              <a:rPr lang="ru-RU" smtClean="0"/>
              <a:pPr/>
              <a:t>19.03.2015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D6C2B5E8-4E69-4473-8CE7-5B01910E4ADC}"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ACBB250A-26F3-48EE-8400-CDEC7B9ABABE}" type="datetimeFigureOut">
              <a:rPr lang="ru-RU" smtClean="0"/>
              <a:pPr/>
              <a:t>19.03.2015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D6C2B5E8-4E69-4473-8CE7-5B01910E4ADC}"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ACBB250A-26F3-48EE-8400-CDEC7B9ABABE}" type="datetimeFigureOut">
              <a:rPr lang="ru-RU" smtClean="0"/>
              <a:pPr/>
              <a:t>19.03.2015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D6C2B5E8-4E69-4473-8CE7-5B01910E4ADC}"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ACBB250A-26F3-48EE-8400-CDEC7B9ABABE}" type="datetimeFigureOut">
              <a:rPr lang="ru-RU" smtClean="0"/>
              <a:pPr/>
              <a:t>19.03.2015</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D6C2B5E8-4E69-4473-8CE7-5B01910E4ADC}"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ACBB250A-26F3-48EE-8400-CDEC7B9ABABE}" type="datetimeFigureOut">
              <a:rPr lang="ru-RU" smtClean="0"/>
              <a:pPr/>
              <a:t>19.03.2015</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D6C2B5E8-4E69-4473-8CE7-5B01910E4ADC}"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ACBB250A-26F3-48EE-8400-CDEC7B9ABABE}" type="datetimeFigureOut">
              <a:rPr lang="ru-RU" smtClean="0"/>
              <a:pPr/>
              <a:t>19.03.2015</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D6C2B5E8-4E69-4473-8CE7-5B01910E4ADC}"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ACBB250A-26F3-48EE-8400-CDEC7B9ABABE}" type="datetimeFigureOut">
              <a:rPr lang="ru-RU" smtClean="0"/>
              <a:pPr/>
              <a:t>19.03.2015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D6C2B5E8-4E69-4473-8CE7-5B01910E4ADC}"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ACBB250A-26F3-48EE-8400-CDEC7B9ABABE}" type="datetimeFigureOut">
              <a:rPr lang="ru-RU" smtClean="0"/>
              <a:pPr/>
              <a:t>19.03.2015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D6C2B5E8-4E69-4473-8CE7-5B01910E4ADC}" type="slidenum">
              <a:rPr lang="ru-RU" smtClean="0"/>
              <a:pPr/>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ACBB250A-26F3-48EE-8400-CDEC7B9ABABE}" type="datetimeFigureOut">
              <a:rPr lang="ru-RU" smtClean="0"/>
              <a:pPr/>
              <a:t>19.03.2015</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D6C2B5E8-4E69-4473-8CE7-5B01910E4ADC}"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80528" y="1137284"/>
            <a:ext cx="7951912" cy="1571636"/>
          </a:xfr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90000"/>
          </a:bodyPr>
          <a:lstStyle/>
          <a:p>
            <a:pPr algn="ctr"/>
            <a:r>
              <a:rPr lang="ru-RU" dirty="0" smtClean="0"/>
              <a:t>Основы педагогического мастерства   </a:t>
            </a:r>
            <a:endParaRPr lang="ru-RU" dirty="0"/>
          </a:p>
        </p:txBody>
      </p:sp>
      <p:sp>
        <p:nvSpPr>
          <p:cNvPr id="3" name="Подзаголовок 2"/>
          <p:cNvSpPr>
            <a:spLocks noGrp="1"/>
          </p:cNvSpPr>
          <p:nvPr>
            <p:ph type="subTitle" idx="1"/>
          </p:nvPr>
        </p:nvSpPr>
        <p:spPr>
          <a:xfrm>
            <a:off x="2123728" y="4437112"/>
            <a:ext cx="6400800" cy="1209668"/>
          </a:xfrm>
        </p:spPr>
        <p:txBody>
          <a:bodyPr/>
          <a:lstStyle/>
          <a:p>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83568" y="1844824"/>
            <a:ext cx="7776864" cy="4401205"/>
          </a:xfrm>
          <a:prstGeom prst="rect">
            <a:avLst/>
          </a:prstGeom>
        </p:spPr>
        <p:txBody>
          <a:bodyPr wrap="square">
            <a:spAutoFit/>
          </a:bodyPr>
          <a:lstStyle/>
          <a:p>
            <a:r>
              <a:rPr lang="ru-RU" sz="2800" b="1" dirty="0" smtClean="0"/>
              <a:t>Демократический </a:t>
            </a:r>
            <a:r>
              <a:rPr lang="ru-RU" sz="2800" b="1" dirty="0"/>
              <a:t>стиль </a:t>
            </a:r>
            <a:r>
              <a:rPr lang="ru-RU" sz="2800" dirty="0"/>
              <a:t>- основан на взаимопонимании и взаимодействии в ходе воспитания, когда воспитатель совместно с детьми обсуждает все проблемы коллектива, деятельность которого строится на свободе мышления, инициативе, творческом отношении к работе, стремлении проявить свои возможности и способности. </a:t>
            </a:r>
          </a:p>
        </p:txBody>
      </p:sp>
      <p:sp>
        <p:nvSpPr>
          <p:cNvPr id="5" name="Заголовок 4"/>
          <p:cNvSpPr>
            <a:spLocks noGrp="1"/>
          </p:cNvSpPr>
          <p:nvPr>
            <p:ph type="title"/>
          </p:nvPr>
        </p:nvSpPr>
        <p:spPr>
          <a:xfrm>
            <a:off x="480060" y="736120"/>
            <a:ext cx="8183880" cy="676656"/>
          </a:xfrm>
        </p:spPr>
        <p:txBody>
          <a:bodyPr/>
          <a:lstStyle/>
          <a:p>
            <a:r>
              <a:rPr lang="ru-RU" b="1" dirty="0" smtClean="0">
                <a:solidFill>
                  <a:schemeClr val="accent1"/>
                </a:solidFill>
              </a:rPr>
              <a:t>Стили общения</a:t>
            </a:r>
            <a:endParaRPr lang="ru-RU" b="1" dirty="0">
              <a:solidFill>
                <a:schemeClr val="accent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27584" y="1034727"/>
            <a:ext cx="7534680" cy="4893647"/>
          </a:xfrm>
          <a:prstGeom prst="rect">
            <a:avLst/>
          </a:prstGeom>
        </p:spPr>
        <p:txBody>
          <a:bodyPr wrap="square">
            <a:spAutoFit/>
          </a:bodyPr>
          <a:lstStyle/>
          <a:p>
            <a:r>
              <a:rPr lang="ru-RU" dirty="0" smtClean="0"/>
              <a:t> </a:t>
            </a:r>
            <a:r>
              <a:rPr lang="ru-RU" sz="2400" b="1" dirty="0"/>
              <a:t>Дружеские отношения </a:t>
            </a:r>
            <a:r>
              <a:rPr lang="ru-RU" sz="2400" dirty="0"/>
              <a:t>- это стиль взаимоотношений педагога с воспитанниками на основе взаимоуважения и требовательности. Этот стиль позволяет педагогу видеть </a:t>
            </a:r>
            <a:r>
              <a:rPr lang="ru-RU" sz="2400" dirty="0" smtClean="0"/>
              <a:t>перспективы </a:t>
            </a:r>
            <a:r>
              <a:rPr lang="ru-RU" sz="2400" dirty="0"/>
              <a:t>развития личности каждого воспитанника, учитывая его индивидуальные особенности применять меры поощрения и наказания. Этот стиль очень близок к предыдущему, он создаёт условия для перехода от официальных отношений к дружеским, сохраняя при этом в нужные моменты определённую дистанцию между педагогом и воспитанниками. </a:t>
            </a:r>
          </a:p>
        </p:txBody>
      </p:sp>
    </p:spTree>
    <p:extLst>
      <p:ext uri="{BB962C8B-B14F-4D97-AF65-F5344CB8AC3E}">
        <p14:creationId xmlns:p14="http://schemas.microsoft.com/office/powerpoint/2010/main" xmlns="" val="35556274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99592" y="1064925"/>
            <a:ext cx="7488832" cy="4524315"/>
          </a:xfrm>
          <a:prstGeom prst="rect">
            <a:avLst/>
          </a:prstGeom>
        </p:spPr>
        <p:txBody>
          <a:bodyPr wrap="square">
            <a:spAutoFit/>
          </a:bodyPr>
          <a:lstStyle/>
          <a:p>
            <a:r>
              <a:rPr lang="ru-RU" sz="2400" b="1" dirty="0"/>
              <a:t>Общение-дистанция</a:t>
            </a:r>
            <a:r>
              <a:rPr lang="ru-RU" sz="2400" dirty="0"/>
              <a:t> - этот стиль достаточно распространён, использование его оправдано в тех случаях, когда необходимо предъявить официальные требования к </a:t>
            </a:r>
            <a:r>
              <a:rPr lang="ru-RU" sz="2400" dirty="0" smtClean="0"/>
              <a:t>воспитанникам, </a:t>
            </a:r>
            <a:r>
              <a:rPr lang="ru-RU" sz="2400" dirty="0"/>
              <a:t>или потребовать от них выполнения определённых условий. Но нельзя злоупотреблять этим стилем это может привести к отчуждению воспитанников, к излишней официальности взаимоотношений. Этот стиль больше подходит к учебному процессу, чем к воспитательному.</a:t>
            </a:r>
          </a:p>
        </p:txBody>
      </p:sp>
    </p:spTree>
    <p:extLst>
      <p:ext uri="{BB962C8B-B14F-4D97-AF65-F5344CB8AC3E}">
        <p14:creationId xmlns:p14="http://schemas.microsoft.com/office/powerpoint/2010/main" xmlns="" val="3967894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71600" y="1556792"/>
            <a:ext cx="7488832" cy="3970318"/>
          </a:xfrm>
          <a:prstGeom prst="rect">
            <a:avLst/>
          </a:prstGeom>
        </p:spPr>
        <p:txBody>
          <a:bodyPr wrap="square">
            <a:spAutoFit/>
          </a:bodyPr>
          <a:lstStyle/>
          <a:p>
            <a:r>
              <a:rPr lang="ru-RU" dirty="0" smtClean="0"/>
              <a:t> </a:t>
            </a:r>
            <a:r>
              <a:rPr lang="ru-RU" sz="3600" b="1" dirty="0"/>
              <a:t>Стиль запугивания </a:t>
            </a:r>
            <a:r>
              <a:rPr lang="ru-RU" sz="3600" dirty="0"/>
              <a:t>- основан, как правило, на стремлении самоутвердиться таким путём, ограничивая тем самым активность воспитанников, их инициативность. </a:t>
            </a:r>
          </a:p>
        </p:txBody>
      </p:sp>
    </p:spTree>
    <p:extLst>
      <p:ext uri="{BB962C8B-B14F-4D97-AF65-F5344CB8AC3E}">
        <p14:creationId xmlns:p14="http://schemas.microsoft.com/office/powerpoint/2010/main" xmlns="" val="38947136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71600" y="1628800"/>
            <a:ext cx="7416824" cy="4401205"/>
          </a:xfrm>
          <a:prstGeom prst="rect">
            <a:avLst/>
          </a:prstGeom>
        </p:spPr>
        <p:txBody>
          <a:bodyPr wrap="square">
            <a:spAutoFit/>
          </a:bodyPr>
          <a:lstStyle/>
          <a:p>
            <a:r>
              <a:rPr lang="ru-RU" sz="2800" b="1" dirty="0"/>
              <a:t>Стиль высокомерия </a:t>
            </a:r>
            <a:r>
              <a:rPr lang="ru-RU" sz="2800" dirty="0"/>
              <a:t>- как правило, этим стилем пользуются неопытные педагоги или люди, неверно понимающие свой статус, не верящие в свои силы, поэтому они пытаются поставить воспитанников в позицию «подчинённого». Если педагог вовремя не откажется от этого стиля, между ним и воспитанниками возникнут трения, конфликты.</a:t>
            </a:r>
          </a:p>
        </p:txBody>
      </p:sp>
    </p:spTree>
    <p:extLst>
      <p:ext uri="{BB962C8B-B14F-4D97-AF65-F5344CB8AC3E}">
        <p14:creationId xmlns:p14="http://schemas.microsoft.com/office/powerpoint/2010/main" xmlns="" val="5368259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15616" y="1471424"/>
            <a:ext cx="7344816" cy="2677656"/>
          </a:xfrm>
          <a:prstGeom prst="rect">
            <a:avLst/>
          </a:prstGeom>
        </p:spPr>
        <p:txBody>
          <a:bodyPr wrap="square">
            <a:spAutoFit/>
          </a:bodyPr>
          <a:lstStyle/>
          <a:p>
            <a:r>
              <a:rPr lang="ru-RU" sz="2400" dirty="0"/>
              <a:t>Как видно, первый и второй стили общения могут обеспечить педагогу эффективные результаты в воспитании, третий стиль рекомендуется использовать лишь при необходимости, четвёртый и пятый стили в его работе не должны использоваться вообще.</a:t>
            </a:r>
          </a:p>
        </p:txBody>
      </p:sp>
    </p:spTree>
    <p:extLst>
      <p:ext uri="{BB962C8B-B14F-4D97-AF65-F5344CB8AC3E}">
        <p14:creationId xmlns:p14="http://schemas.microsoft.com/office/powerpoint/2010/main" xmlns="" val="21272360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p:cNvGraphicFramePr/>
          <p:nvPr>
            <p:extLst>
              <p:ext uri="{D42A27DB-BD31-4B8C-83A1-F6EECF244321}">
                <p14:modId xmlns:p14="http://schemas.microsoft.com/office/powerpoint/2010/main" xmlns="" val="3653400577"/>
              </p:ext>
            </p:extLst>
          </p:nvPr>
        </p:nvGraphicFramePr>
        <p:xfrm>
          <a:off x="1115616" y="1412776"/>
          <a:ext cx="7056784"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Заголовок 5"/>
          <p:cNvSpPr>
            <a:spLocks noGrp="1"/>
          </p:cNvSpPr>
          <p:nvPr>
            <p:ph type="title"/>
          </p:nvPr>
        </p:nvSpPr>
        <p:spPr>
          <a:xfrm>
            <a:off x="467544" y="332656"/>
            <a:ext cx="8183880" cy="1051560"/>
          </a:xfrm>
        </p:spPr>
        <p:txBody>
          <a:bodyPr>
            <a:normAutofit/>
          </a:bodyPr>
          <a:lstStyle/>
          <a:p>
            <a:r>
              <a:rPr lang="ru-RU" dirty="0" smtClean="0"/>
              <a:t> Педагогическое общение</a:t>
            </a:r>
            <a:endParaRPr lang="ru-RU" dirty="0"/>
          </a:p>
        </p:txBody>
      </p:sp>
    </p:spTree>
    <p:extLst>
      <p:ext uri="{BB962C8B-B14F-4D97-AF65-F5344CB8AC3E}">
        <p14:creationId xmlns:p14="http://schemas.microsoft.com/office/powerpoint/2010/main" xmlns="" val="2249068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83568" y="768761"/>
            <a:ext cx="8136904" cy="5262979"/>
          </a:xfrm>
          <a:prstGeom prst="rect">
            <a:avLst/>
          </a:prstGeom>
        </p:spPr>
        <p:txBody>
          <a:bodyPr wrap="square">
            <a:spAutoFit/>
          </a:bodyPr>
          <a:lstStyle/>
          <a:p>
            <a:r>
              <a:rPr lang="ru-RU" sz="2400" dirty="0" smtClean="0">
                <a:solidFill>
                  <a:schemeClr val="accent1">
                    <a:lumMod val="75000"/>
                  </a:schemeClr>
                </a:solidFill>
              </a:rPr>
              <a:t>Для успешного общения необходимо:</a:t>
            </a:r>
          </a:p>
          <a:p>
            <a:r>
              <a:rPr lang="ru-RU" sz="2400" dirty="0" smtClean="0">
                <a:solidFill>
                  <a:schemeClr val="accent1">
                    <a:lumMod val="75000"/>
                  </a:schemeClr>
                </a:solidFill>
              </a:rPr>
              <a:t>1-глубоко </a:t>
            </a:r>
            <a:r>
              <a:rPr lang="ru-RU" sz="2400" dirty="0">
                <a:solidFill>
                  <a:schemeClr val="accent1">
                    <a:lumMod val="75000"/>
                  </a:schemeClr>
                </a:solidFill>
              </a:rPr>
              <a:t>изучить свои индивидуальные психологические и нервно-типологические качества; </a:t>
            </a:r>
            <a:endParaRPr lang="ru-RU" sz="2400" dirty="0" smtClean="0">
              <a:solidFill>
                <a:schemeClr val="accent1">
                  <a:lumMod val="75000"/>
                </a:schemeClr>
              </a:solidFill>
            </a:endParaRPr>
          </a:p>
          <a:p>
            <a:r>
              <a:rPr lang="ru-RU" sz="2400" dirty="0" smtClean="0">
                <a:solidFill>
                  <a:schemeClr val="accent1">
                    <a:lumMod val="75000"/>
                  </a:schemeClr>
                </a:solidFill>
              </a:rPr>
              <a:t>2-изучить </a:t>
            </a:r>
            <a:r>
              <a:rPr lang="ru-RU" sz="2400" dirty="0">
                <a:solidFill>
                  <a:schemeClr val="accent1">
                    <a:lumMod val="75000"/>
                  </a:schemeClr>
                </a:solidFill>
              </a:rPr>
              <a:t>основные причины конфликтных ситуаций, возникающих в ходе общения </a:t>
            </a:r>
            <a:r>
              <a:rPr lang="ru-RU" sz="2400" dirty="0" smtClean="0">
                <a:solidFill>
                  <a:schemeClr val="accent1">
                    <a:lumMod val="75000"/>
                  </a:schemeClr>
                </a:solidFill>
              </a:rPr>
              <a:t>с детьми, </a:t>
            </a:r>
            <a:r>
              <a:rPr lang="ru-RU" sz="2400" dirty="0">
                <a:solidFill>
                  <a:schemeClr val="accent1">
                    <a:lumMod val="75000"/>
                  </a:schemeClr>
                </a:solidFill>
              </a:rPr>
              <a:t>их родителями и коллегами; </a:t>
            </a:r>
            <a:endParaRPr lang="ru-RU" sz="2400" dirty="0" smtClean="0">
              <a:solidFill>
                <a:schemeClr val="accent1">
                  <a:lumMod val="75000"/>
                </a:schemeClr>
              </a:solidFill>
            </a:endParaRPr>
          </a:p>
          <a:p>
            <a:r>
              <a:rPr lang="ru-RU" sz="2400" dirty="0" smtClean="0">
                <a:solidFill>
                  <a:schemeClr val="accent1">
                    <a:lumMod val="75000"/>
                  </a:schemeClr>
                </a:solidFill>
              </a:rPr>
              <a:t>3-ознакомиться </a:t>
            </a:r>
            <a:r>
              <a:rPr lang="ru-RU" sz="2400" dirty="0">
                <a:solidFill>
                  <a:schemeClr val="accent1">
                    <a:lumMod val="75000"/>
                  </a:schemeClr>
                </a:solidFill>
              </a:rPr>
              <a:t>с основными требованиями к себе со стороны </a:t>
            </a:r>
            <a:r>
              <a:rPr lang="ru-RU" sz="2400" dirty="0" smtClean="0">
                <a:solidFill>
                  <a:schemeClr val="accent1">
                    <a:lumMod val="75000"/>
                  </a:schemeClr>
                </a:solidFill>
              </a:rPr>
              <a:t>педагогического коллектива</a:t>
            </a:r>
            <a:r>
              <a:rPr lang="ru-RU" sz="2400" dirty="0">
                <a:solidFill>
                  <a:schemeClr val="accent1">
                    <a:lumMod val="75000"/>
                  </a:schemeClr>
                </a:solidFill>
              </a:rPr>
              <a:t>, родителей </a:t>
            </a:r>
            <a:r>
              <a:rPr lang="ru-RU" sz="2400" dirty="0" smtClean="0">
                <a:solidFill>
                  <a:schemeClr val="accent1">
                    <a:lumMod val="75000"/>
                  </a:schemeClr>
                </a:solidFill>
              </a:rPr>
              <a:t>; </a:t>
            </a:r>
          </a:p>
          <a:p>
            <a:r>
              <a:rPr lang="ru-RU" sz="2400" dirty="0" smtClean="0">
                <a:solidFill>
                  <a:schemeClr val="accent1">
                    <a:lumMod val="75000"/>
                  </a:schemeClr>
                </a:solidFill>
              </a:rPr>
              <a:t>4 </a:t>
            </a:r>
            <a:r>
              <a:rPr lang="ru-RU" sz="2400" dirty="0">
                <a:solidFill>
                  <a:schemeClr val="accent1">
                    <a:lumMod val="75000"/>
                  </a:schemeClr>
                </a:solidFill>
              </a:rPr>
              <a:t>- </a:t>
            </a:r>
            <a:r>
              <a:rPr lang="ru-RU" sz="2400" dirty="0" smtClean="0">
                <a:solidFill>
                  <a:schemeClr val="accent1">
                    <a:lumMod val="75000"/>
                  </a:schemeClr>
                </a:solidFill>
              </a:rPr>
              <a:t>корректировать </a:t>
            </a:r>
            <a:r>
              <a:rPr lang="ru-RU" sz="2400" dirty="0">
                <a:solidFill>
                  <a:schemeClr val="accent1">
                    <a:lumMod val="75000"/>
                  </a:schemeClr>
                </a:solidFill>
              </a:rPr>
              <a:t>свою деятельность с учётом результатов самоанализа, постоянно совершенствуя свои профессиональные качества и навыки.</a:t>
            </a:r>
          </a:p>
        </p:txBody>
      </p:sp>
    </p:spTree>
    <p:extLst>
      <p:ext uri="{BB962C8B-B14F-4D97-AF65-F5344CB8AC3E}">
        <p14:creationId xmlns:p14="http://schemas.microsoft.com/office/powerpoint/2010/main" xmlns="" val="23530583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55576" y="1340768"/>
            <a:ext cx="7632848" cy="4893647"/>
          </a:xfrm>
          <a:prstGeom prst="rect">
            <a:avLst/>
          </a:prstGeom>
        </p:spPr>
        <p:txBody>
          <a:bodyPr wrap="square">
            <a:spAutoFit/>
          </a:bodyPr>
          <a:lstStyle/>
          <a:p>
            <a:r>
              <a:rPr lang="ru-RU" sz="2400" dirty="0"/>
              <a:t>По отношению к ученикам, их родителям и коллегам педагог может занимать три вида позиций.</a:t>
            </a:r>
          </a:p>
          <a:p>
            <a:r>
              <a:rPr lang="ru-RU" sz="2400" dirty="0"/>
              <a:t>Авторитарная позиция - характеризуется повышенной требовательностью, неуступчивостью, приказным тоном.</a:t>
            </a:r>
          </a:p>
          <a:p>
            <a:r>
              <a:rPr lang="ru-RU" sz="2400" dirty="0"/>
              <a:t>Демократическая позиция - отличается взвешенностью, стремлением к разумному компромиссу, сознательному решению проблем.</a:t>
            </a:r>
          </a:p>
          <a:p>
            <a:r>
              <a:rPr lang="ru-RU" sz="2400" dirty="0"/>
              <a:t>Либеральная позиция - характеризуется повышенной эмоциональностью, быстрой сменой настроения и мнений.</a:t>
            </a:r>
          </a:p>
        </p:txBody>
      </p:sp>
      <p:sp>
        <p:nvSpPr>
          <p:cNvPr id="5" name="Заголовок 4"/>
          <p:cNvSpPr>
            <a:spLocks noGrp="1"/>
          </p:cNvSpPr>
          <p:nvPr>
            <p:ph type="title"/>
          </p:nvPr>
        </p:nvSpPr>
        <p:spPr>
          <a:xfrm>
            <a:off x="564584" y="260648"/>
            <a:ext cx="8183880" cy="1051560"/>
          </a:xfrm>
        </p:spPr>
        <p:txBody>
          <a:bodyPr>
            <a:normAutofit/>
          </a:bodyPr>
          <a:lstStyle/>
          <a:p>
            <a:r>
              <a:rPr lang="ru-RU" sz="2800" dirty="0" smtClean="0"/>
              <a:t>Характеристика позиций педагога</a:t>
            </a:r>
            <a:endParaRPr lang="ru-RU" sz="2800" dirty="0"/>
          </a:p>
        </p:txBody>
      </p:sp>
    </p:spTree>
    <p:extLst>
      <p:ext uri="{BB962C8B-B14F-4D97-AF65-F5344CB8AC3E}">
        <p14:creationId xmlns:p14="http://schemas.microsoft.com/office/powerpoint/2010/main" xmlns="" val="29463149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80060" y="548680"/>
            <a:ext cx="8183880" cy="1051560"/>
          </a:xfrm>
        </p:spPr>
        <p:txBody>
          <a:bodyPr/>
          <a:lstStyle/>
          <a:p>
            <a:r>
              <a:rPr lang="ru-RU" dirty="0" smtClean="0"/>
              <a:t>Позиция - стиль</a:t>
            </a:r>
            <a:endParaRPr lang="ru-RU" dirty="0"/>
          </a:p>
        </p:txBody>
      </p:sp>
      <p:graphicFrame>
        <p:nvGraphicFramePr>
          <p:cNvPr id="6" name="Схема 5"/>
          <p:cNvGraphicFramePr/>
          <p:nvPr>
            <p:extLst>
              <p:ext uri="{D42A27DB-BD31-4B8C-83A1-F6EECF244321}">
                <p14:modId xmlns:p14="http://schemas.microsoft.com/office/powerpoint/2010/main" xmlns="" val="4282927107"/>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Схема 6"/>
          <p:cNvGraphicFramePr/>
          <p:nvPr>
            <p:extLst>
              <p:ext uri="{D42A27DB-BD31-4B8C-83A1-F6EECF244321}">
                <p14:modId xmlns:p14="http://schemas.microsoft.com/office/powerpoint/2010/main" xmlns="" val="505695731"/>
              </p:ext>
            </p:extLst>
          </p:nvPr>
        </p:nvGraphicFramePr>
        <p:xfrm>
          <a:off x="1331640" y="1124744"/>
          <a:ext cx="6585111" cy="496440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8" name="Группа 7"/>
          <p:cNvGrpSpPr/>
          <p:nvPr/>
        </p:nvGrpSpPr>
        <p:grpSpPr>
          <a:xfrm>
            <a:off x="1331640" y="3140968"/>
            <a:ext cx="3456383" cy="1944216"/>
            <a:chOff x="3910436" y="1161653"/>
            <a:chExt cx="2239863" cy="1305519"/>
          </a:xfrm>
        </p:grpSpPr>
        <p:sp>
          <p:nvSpPr>
            <p:cNvPr id="9" name="Нашивка 8"/>
            <p:cNvSpPr/>
            <p:nvPr/>
          </p:nvSpPr>
          <p:spPr>
            <a:xfrm>
              <a:off x="3910436" y="1161653"/>
              <a:ext cx="2239863" cy="821993"/>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ru-RU" dirty="0" smtClean="0"/>
            </a:p>
            <a:p>
              <a:pPr algn="ctr"/>
              <a:r>
                <a:rPr lang="ru-RU" sz="2100" dirty="0" smtClean="0"/>
                <a:t>Взрослая позиция</a:t>
              </a:r>
              <a:endParaRPr lang="ru-RU" sz="2100" dirty="0"/>
            </a:p>
          </p:txBody>
        </p:sp>
        <p:sp>
          <p:nvSpPr>
            <p:cNvPr id="10" name="Нашивка 4"/>
            <p:cNvSpPr/>
            <p:nvPr/>
          </p:nvSpPr>
          <p:spPr>
            <a:xfrm>
              <a:off x="4353519" y="1596826"/>
              <a:ext cx="1305521" cy="8703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endParaRPr lang="ru-RU" sz="2400" kern="1200"/>
            </a:p>
          </p:txBody>
        </p:sp>
      </p:grpSp>
      <p:grpSp>
        <p:nvGrpSpPr>
          <p:cNvPr id="14" name="Группа 13"/>
          <p:cNvGrpSpPr/>
          <p:nvPr/>
        </p:nvGrpSpPr>
        <p:grpSpPr>
          <a:xfrm>
            <a:off x="1331640" y="4509120"/>
            <a:ext cx="3528392" cy="1440161"/>
            <a:chOff x="3924465" y="1500120"/>
            <a:chExt cx="2239863" cy="967052"/>
          </a:xfrm>
        </p:grpSpPr>
        <p:sp>
          <p:nvSpPr>
            <p:cNvPr id="15" name="Нашивка 14"/>
            <p:cNvSpPr/>
            <p:nvPr/>
          </p:nvSpPr>
          <p:spPr>
            <a:xfrm>
              <a:off x="3924465" y="1500120"/>
              <a:ext cx="2239863" cy="870346"/>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ru-RU" dirty="0" smtClean="0"/>
            </a:p>
            <a:p>
              <a:pPr algn="ctr"/>
              <a:r>
                <a:rPr lang="ru-RU" sz="2100" dirty="0" smtClean="0"/>
                <a:t>Детская позиция</a:t>
              </a:r>
            </a:p>
          </p:txBody>
        </p:sp>
        <p:sp>
          <p:nvSpPr>
            <p:cNvPr id="16" name="Нашивка 4"/>
            <p:cNvSpPr/>
            <p:nvPr/>
          </p:nvSpPr>
          <p:spPr>
            <a:xfrm>
              <a:off x="4353519" y="1596826"/>
              <a:ext cx="1305521" cy="8703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endParaRPr lang="ru-RU" sz="2400" kern="1200"/>
            </a:p>
          </p:txBody>
        </p:sp>
      </p:grpSp>
      <p:grpSp>
        <p:nvGrpSpPr>
          <p:cNvPr id="17" name="Группа 16"/>
          <p:cNvGrpSpPr/>
          <p:nvPr/>
        </p:nvGrpSpPr>
        <p:grpSpPr>
          <a:xfrm>
            <a:off x="4553246" y="3140968"/>
            <a:ext cx="3403130" cy="1800200"/>
            <a:chOff x="3886348" y="1205170"/>
            <a:chExt cx="2239863" cy="1262002"/>
          </a:xfrm>
        </p:grpSpPr>
        <p:sp>
          <p:nvSpPr>
            <p:cNvPr id="18" name="Нашивка 17"/>
            <p:cNvSpPr/>
            <p:nvPr/>
          </p:nvSpPr>
          <p:spPr>
            <a:xfrm>
              <a:off x="3886348" y="1205170"/>
              <a:ext cx="2239863" cy="870346"/>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ru-RU" dirty="0" smtClean="0"/>
            </a:p>
            <a:p>
              <a:pPr algn="ctr"/>
              <a:r>
                <a:rPr lang="ru-RU" sz="2100" dirty="0" smtClean="0"/>
                <a:t>Демократический стиль</a:t>
              </a:r>
            </a:p>
          </p:txBody>
        </p:sp>
        <p:sp>
          <p:nvSpPr>
            <p:cNvPr id="19" name="Нашивка 4"/>
            <p:cNvSpPr/>
            <p:nvPr/>
          </p:nvSpPr>
          <p:spPr>
            <a:xfrm>
              <a:off x="4353519" y="1596826"/>
              <a:ext cx="1305521" cy="8703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endParaRPr lang="ru-RU" sz="2400" kern="1200"/>
            </a:p>
          </p:txBody>
        </p:sp>
      </p:grpSp>
      <p:grpSp>
        <p:nvGrpSpPr>
          <p:cNvPr id="11" name="Группа 10"/>
          <p:cNvGrpSpPr/>
          <p:nvPr/>
        </p:nvGrpSpPr>
        <p:grpSpPr>
          <a:xfrm>
            <a:off x="4572000" y="4149080"/>
            <a:ext cx="3384376" cy="1656185"/>
            <a:chOff x="3911979" y="1596826"/>
            <a:chExt cx="2239863" cy="1131450"/>
          </a:xfrm>
        </p:grpSpPr>
        <p:sp>
          <p:nvSpPr>
            <p:cNvPr id="12" name="Нашивка 11"/>
            <p:cNvSpPr/>
            <p:nvPr/>
          </p:nvSpPr>
          <p:spPr>
            <a:xfrm>
              <a:off x="3911979" y="1857930"/>
              <a:ext cx="2239863" cy="870346"/>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ru-RU" dirty="0" smtClean="0"/>
            </a:p>
            <a:p>
              <a:pPr algn="ctr"/>
              <a:r>
                <a:rPr lang="ru-RU" sz="2100" dirty="0" smtClean="0"/>
                <a:t>Либеральный стиль</a:t>
              </a:r>
            </a:p>
          </p:txBody>
        </p:sp>
        <p:sp>
          <p:nvSpPr>
            <p:cNvPr id="13" name="Нашивка 4"/>
            <p:cNvSpPr/>
            <p:nvPr/>
          </p:nvSpPr>
          <p:spPr>
            <a:xfrm>
              <a:off x="4353519" y="1596826"/>
              <a:ext cx="1305521" cy="8703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endParaRPr lang="ru-RU" sz="2400" kern="1200"/>
            </a:p>
          </p:txBody>
        </p:sp>
      </p:grpSp>
    </p:spTree>
    <p:extLst>
      <p:ext uri="{BB962C8B-B14F-4D97-AF65-F5344CB8AC3E}">
        <p14:creationId xmlns:p14="http://schemas.microsoft.com/office/powerpoint/2010/main" xmlns="" val="22831866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500042"/>
            <a:ext cx="8183880" cy="785818"/>
          </a:xfrm>
        </p:spPr>
        <p:txBody>
          <a:bodyPr/>
          <a:lstStyle/>
          <a:p>
            <a:r>
              <a:rPr lang="ru-RU" b="1" dirty="0" smtClean="0"/>
              <a:t>Педагогическое мастерство</a:t>
            </a:r>
            <a:endParaRPr lang="ru-RU" dirty="0"/>
          </a:p>
        </p:txBody>
      </p:sp>
      <p:sp>
        <p:nvSpPr>
          <p:cNvPr id="3" name="Содержимое 2"/>
          <p:cNvSpPr>
            <a:spLocks noGrp="1"/>
          </p:cNvSpPr>
          <p:nvPr>
            <p:ph idx="1"/>
          </p:nvPr>
        </p:nvSpPr>
        <p:spPr>
          <a:xfrm>
            <a:off x="467544" y="1556792"/>
            <a:ext cx="8429652" cy="4643470"/>
          </a:xfrm>
        </p:spPr>
        <p:txBody>
          <a:bodyPr>
            <a:normAutofit/>
          </a:bodyPr>
          <a:lstStyle/>
          <a:p>
            <a:pPr marL="0" indent="0">
              <a:buNone/>
            </a:pPr>
            <a:r>
              <a:rPr lang="ru-RU" dirty="0" smtClean="0"/>
              <a:t>-     это высший уровень педагогической деятельности, проявляющийся в творчестве педагога, в постоянном совершенствовании искусства обучения, воспитания и развития человека. Педагогическое творчество - создание принципиально нового в организации </a:t>
            </a:r>
            <a:r>
              <a:rPr lang="ru-RU" dirty="0" err="1" smtClean="0"/>
              <a:t>воспитательно</a:t>
            </a:r>
            <a:r>
              <a:rPr lang="ru-RU" dirty="0" smtClean="0"/>
              <a:t>-образовательного  процесса, в решении научно-педагогических</a:t>
            </a:r>
            <a:r>
              <a:rPr lang="ru-RU" smtClean="0"/>
              <a:t>, практических </a:t>
            </a:r>
            <a:r>
              <a:rPr lang="ru-RU" dirty="0" smtClean="0"/>
              <a:t>проблем.</a:t>
            </a:r>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15616" y="1916832"/>
            <a:ext cx="7056784" cy="2677656"/>
          </a:xfrm>
          <a:prstGeom prst="rect">
            <a:avLst/>
          </a:prstGeom>
        </p:spPr>
        <p:txBody>
          <a:bodyPr wrap="square">
            <a:spAutoFit/>
          </a:bodyPr>
          <a:lstStyle/>
          <a:p>
            <a:r>
              <a:rPr lang="ru-RU" sz="2800" dirty="0"/>
              <a:t>Конфликт возникает в том случае, когда нарушается взаимодействие между участниками общения. Конфликты могут быть простые и сложные, открытые, закрытые и скрытые. </a:t>
            </a:r>
          </a:p>
        </p:txBody>
      </p:sp>
      <p:sp>
        <p:nvSpPr>
          <p:cNvPr id="5" name="Заголовок 4"/>
          <p:cNvSpPr>
            <a:spLocks noGrp="1"/>
          </p:cNvSpPr>
          <p:nvPr>
            <p:ph type="title"/>
          </p:nvPr>
        </p:nvSpPr>
        <p:spPr>
          <a:xfrm>
            <a:off x="467544" y="548680"/>
            <a:ext cx="8183880" cy="1051560"/>
          </a:xfrm>
        </p:spPr>
        <p:txBody>
          <a:bodyPr/>
          <a:lstStyle/>
          <a:p>
            <a:r>
              <a:rPr lang="ru-RU" dirty="0" smtClean="0">
                <a:solidFill>
                  <a:schemeClr val="accent1"/>
                </a:solidFill>
              </a:rPr>
              <a:t>Когда возникает конфликт?</a:t>
            </a:r>
            <a:endParaRPr lang="ru-RU" dirty="0">
              <a:solidFill>
                <a:schemeClr val="accent1"/>
              </a:solidFill>
            </a:endParaRPr>
          </a:p>
        </p:txBody>
      </p:sp>
    </p:spTree>
    <p:extLst>
      <p:ext uri="{BB962C8B-B14F-4D97-AF65-F5344CB8AC3E}">
        <p14:creationId xmlns:p14="http://schemas.microsoft.com/office/powerpoint/2010/main" xmlns="" val="18748338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99592" y="1484784"/>
            <a:ext cx="7560840" cy="4093428"/>
          </a:xfrm>
          <a:prstGeom prst="rect">
            <a:avLst/>
          </a:prstGeom>
        </p:spPr>
        <p:txBody>
          <a:bodyPr wrap="square">
            <a:spAutoFit/>
          </a:bodyPr>
          <a:lstStyle/>
          <a:p>
            <a:endParaRPr lang="ru-RU" sz="2000" dirty="0" smtClean="0"/>
          </a:p>
          <a:p>
            <a:pPr marL="342900" indent="-342900">
              <a:buFont typeface="Arial" pitchFamily="34" charset="0"/>
              <a:buChar char="•"/>
            </a:pPr>
            <a:r>
              <a:rPr lang="ru-RU" sz="2000" dirty="0" smtClean="0"/>
              <a:t> </a:t>
            </a:r>
            <a:r>
              <a:rPr lang="ru-RU" sz="2000" dirty="0"/>
              <a:t>необходимо изменить позицию (стиль). Для этого </a:t>
            </a:r>
            <a:r>
              <a:rPr lang="ru-RU" sz="2000" dirty="0" smtClean="0"/>
              <a:t>  педагогу </a:t>
            </a:r>
            <a:r>
              <a:rPr lang="ru-RU" sz="2000" dirty="0"/>
              <a:t>рекомендуется:</a:t>
            </a:r>
          </a:p>
          <a:p>
            <a:pPr marL="342900" indent="-342900">
              <a:buFont typeface="Arial" pitchFamily="34" charset="0"/>
              <a:buChar char="•"/>
            </a:pPr>
            <a:r>
              <a:rPr lang="ru-RU" sz="2000" dirty="0" smtClean="0"/>
              <a:t> </a:t>
            </a:r>
            <a:r>
              <a:rPr lang="ru-RU" sz="2000" dirty="0"/>
              <a:t>лучше узнать свои психологические особенности, в частности, те, которые проявляются в ходе общения и приводят к конфликтам (стеснительность, рассеянность, заикание, неумение настоять на своём и др.);</a:t>
            </a:r>
          </a:p>
          <a:p>
            <a:pPr marL="342900" indent="-342900">
              <a:buFont typeface="Arial" pitchFamily="34" charset="0"/>
              <a:buChar char="•"/>
            </a:pPr>
            <a:r>
              <a:rPr lang="ru-RU" sz="2000" dirty="0" smtClean="0"/>
              <a:t> </a:t>
            </a:r>
            <a:r>
              <a:rPr lang="ru-RU" sz="2000" dirty="0"/>
              <a:t>подчинить свои способности интересам </a:t>
            </a:r>
            <a:r>
              <a:rPr lang="ru-RU" sz="2000" dirty="0" smtClean="0"/>
              <a:t>  педагогического </a:t>
            </a:r>
            <a:r>
              <a:rPr lang="ru-RU" sz="2000" dirty="0"/>
              <a:t>общения, используя для этого различные средства урегулирования конфликта;</a:t>
            </a:r>
          </a:p>
          <a:p>
            <a:pPr marL="342900" indent="-342900">
              <a:buFont typeface="Arial" pitchFamily="34" charset="0"/>
              <a:buChar char="•"/>
            </a:pPr>
            <a:r>
              <a:rPr lang="ru-RU" sz="2000" dirty="0" smtClean="0"/>
              <a:t> </a:t>
            </a:r>
            <a:r>
              <a:rPr lang="ru-RU" sz="2000" dirty="0"/>
              <a:t>шире использовать актёрское мастерство, мимику, жесты и пантомимику.</a:t>
            </a:r>
          </a:p>
        </p:txBody>
      </p:sp>
      <p:sp>
        <p:nvSpPr>
          <p:cNvPr id="5" name="Заголовок 4"/>
          <p:cNvSpPr>
            <a:spLocks noGrp="1"/>
          </p:cNvSpPr>
          <p:nvPr>
            <p:ph type="title"/>
          </p:nvPr>
        </p:nvSpPr>
        <p:spPr>
          <a:xfrm>
            <a:off x="467544" y="764704"/>
            <a:ext cx="8183880" cy="1051560"/>
          </a:xfrm>
        </p:spPr>
        <p:txBody>
          <a:bodyPr>
            <a:normAutofit fontScale="90000"/>
          </a:bodyPr>
          <a:lstStyle/>
          <a:p>
            <a:r>
              <a:rPr lang="ru-RU" dirty="0" smtClean="0">
                <a:solidFill>
                  <a:schemeClr val="accent1"/>
                </a:solidFill>
              </a:rPr>
              <a:t/>
            </a:r>
            <a:br>
              <a:rPr lang="ru-RU" dirty="0" smtClean="0">
                <a:solidFill>
                  <a:schemeClr val="accent1"/>
                </a:solidFill>
              </a:rPr>
            </a:br>
            <a:r>
              <a:rPr lang="ru-RU" dirty="0">
                <a:solidFill>
                  <a:schemeClr val="accent1"/>
                </a:solidFill>
              </a:rPr>
              <a:t/>
            </a:r>
            <a:br>
              <a:rPr lang="ru-RU" dirty="0">
                <a:solidFill>
                  <a:schemeClr val="accent1"/>
                </a:solidFill>
              </a:rPr>
            </a:br>
            <a:r>
              <a:rPr lang="ru-RU" dirty="0" smtClean="0">
                <a:solidFill>
                  <a:schemeClr val="accent1"/>
                </a:solidFill>
              </a:rPr>
              <a:t>Чтобы </a:t>
            </a:r>
            <a:r>
              <a:rPr lang="ru-RU" dirty="0">
                <a:solidFill>
                  <a:schemeClr val="accent1"/>
                </a:solidFill>
              </a:rPr>
              <a:t>устранить конфликт:</a:t>
            </a:r>
            <a:br>
              <a:rPr lang="ru-RU" dirty="0">
                <a:solidFill>
                  <a:schemeClr val="accent1"/>
                </a:solidFill>
              </a:rPr>
            </a:br>
            <a:endParaRPr lang="ru-RU" dirty="0"/>
          </a:p>
        </p:txBody>
      </p:sp>
    </p:spTree>
    <p:extLst>
      <p:ext uri="{BB962C8B-B14F-4D97-AF65-F5344CB8AC3E}">
        <p14:creationId xmlns:p14="http://schemas.microsoft.com/office/powerpoint/2010/main" xmlns="" val="24644026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8864" y="700106"/>
            <a:ext cx="8229600" cy="928694"/>
          </a:xfrm>
        </p:spPr>
        <p:txBody>
          <a:bodyPr>
            <a:normAutofit fontScale="90000"/>
          </a:bodyPr>
          <a:lstStyle/>
          <a:p>
            <a:r>
              <a:rPr lang="ru-RU" dirty="0" smtClean="0"/>
              <a:t>Повышение педагогического мастерства</a:t>
            </a:r>
            <a:endParaRPr lang="ru-RU" dirty="0"/>
          </a:p>
        </p:txBody>
      </p:sp>
      <p:sp>
        <p:nvSpPr>
          <p:cNvPr id="3" name="Содержимое 2"/>
          <p:cNvSpPr>
            <a:spLocks noGrp="1"/>
          </p:cNvSpPr>
          <p:nvPr>
            <p:ph idx="1"/>
          </p:nvPr>
        </p:nvSpPr>
        <p:spPr>
          <a:xfrm>
            <a:off x="718944" y="1844824"/>
            <a:ext cx="7957512" cy="4000528"/>
          </a:xfrm>
        </p:spPr>
        <p:txBody>
          <a:bodyPr/>
          <a:lstStyle/>
          <a:p>
            <a:r>
              <a:rPr lang="ru-RU" b="1" dirty="0" smtClean="0"/>
              <a:t>Воспитатель, </a:t>
            </a:r>
            <a:r>
              <a:rPr lang="ru-RU" dirty="0" smtClean="0"/>
              <a:t>осуществляя педагогическую деятельность, одновременно играет различные роли: член педагогического коллектива, методического объединения, член творческой группы, методического совета и др. </a:t>
            </a:r>
            <a:endParaRPr lang="ru-RU"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88640"/>
            <a:ext cx="8229600" cy="1654164"/>
          </a:xfrm>
        </p:spPr>
        <p:txBody>
          <a:bodyPr>
            <a:normAutofit/>
          </a:bodyPr>
          <a:lstStyle/>
          <a:p>
            <a:r>
              <a:rPr lang="ru-RU" dirty="0" smtClean="0"/>
              <a:t>Повышение педагогического мастерства  </a:t>
            </a:r>
            <a:endParaRPr lang="ru-RU" dirty="0"/>
          </a:p>
        </p:txBody>
      </p:sp>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21305761">
            <a:off x="943571" y="2276454"/>
            <a:ext cx="3861977" cy="2878989"/>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50195" y="1441175"/>
            <a:ext cx="3071332" cy="2303265"/>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50195" y="3933056"/>
            <a:ext cx="3071332" cy="2160020"/>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9552" y="1772816"/>
            <a:ext cx="7992888" cy="4680520"/>
          </a:xfrm>
        </p:spPr>
        <p:txBody>
          <a:bodyPr>
            <a:normAutofit lnSpcReduction="10000"/>
          </a:bodyPr>
          <a:lstStyle/>
          <a:p>
            <a:pPr marL="1097280" lvl="4" indent="0">
              <a:buNone/>
            </a:pPr>
            <a:endParaRPr lang="ru-RU" sz="2400" dirty="0" smtClean="0">
              <a:latin typeface="Times New Roman" pitchFamily="18" charset="0"/>
              <a:cs typeface="Times New Roman" pitchFamily="18" charset="0"/>
            </a:endParaRPr>
          </a:p>
          <a:p>
            <a:pPr marL="1097280" lvl="4" indent="0">
              <a:buNone/>
            </a:pPr>
            <a:r>
              <a:rPr lang="ru-RU" sz="2400" dirty="0" smtClean="0">
                <a:latin typeface="Times New Roman" pitchFamily="18" charset="0"/>
                <a:cs typeface="Times New Roman" pitchFamily="18" charset="0"/>
              </a:rPr>
              <a:t>• семинары-практикумы, мастер – классы, ПК, переподготовка, аспирантура, магистратура;</a:t>
            </a:r>
          </a:p>
          <a:p>
            <a:pPr marL="0" indent="0">
              <a:buNone/>
            </a:pPr>
            <a:r>
              <a:rPr lang="ru-RU" sz="2400" dirty="0" smtClean="0">
                <a:latin typeface="Times New Roman" pitchFamily="18" charset="0"/>
                <a:cs typeface="Times New Roman" pitchFamily="18" charset="0"/>
              </a:rPr>
              <a:t> • взаимопосещаемость как внутри детского сада, так и за его пределами;</a:t>
            </a:r>
          </a:p>
          <a:p>
            <a:pPr marL="0" indent="0">
              <a:buNone/>
            </a:pPr>
            <a:endParaRPr lang="ru-RU" sz="2400" dirty="0" smtClean="0">
              <a:latin typeface="Times New Roman" pitchFamily="18" charset="0"/>
              <a:cs typeface="Times New Roman" pitchFamily="18" charset="0"/>
            </a:endParaRPr>
          </a:p>
          <a:p>
            <a:pPr marL="0" indent="0">
              <a:buNone/>
            </a:pPr>
            <a:r>
              <a:rPr lang="ru-RU" sz="2400" dirty="0" smtClean="0">
                <a:latin typeface="Times New Roman" pitchFamily="18" charset="0"/>
                <a:cs typeface="Times New Roman" pitchFamily="18" charset="0"/>
              </a:rPr>
              <a:t> • участие в профессиональных конкурсах внутри ДОУ, города (улуса), республики, РФ;</a:t>
            </a:r>
          </a:p>
          <a:p>
            <a:endParaRPr lang="ru-RU" sz="2400" dirty="0" smtClean="0">
              <a:latin typeface="Times New Roman" pitchFamily="18" charset="0"/>
              <a:cs typeface="Times New Roman" pitchFamily="18" charset="0"/>
            </a:endParaRPr>
          </a:p>
          <a:p>
            <a:pPr marL="0" indent="0">
              <a:buNone/>
            </a:pPr>
            <a:r>
              <a:rPr lang="ru-RU" sz="2400" dirty="0" smtClean="0">
                <a:latin typeface="Times New Roman" pitchFamily="18" charset="0"/>
                <a:cs typeface="Times New Roman" pitchFamily="18" charset="0"/>
              </a:rPr>
              <a:t> • участие в научно-практических конференциях в качестве активных участников, а не пассивных слушателей (доклады из опыта работы, организаторы мастер-классов), грантах.</a:t>
            </a:r>
            <a:endParaRPr lang="ru-RU" sz="2400" dirty="0">
              <a:latin typeface="Times New Roman" pitchFamily="18" charset="0"/>
              <a:cs typeface="Times New Roman" pitchFamily="18" charset="0"/>
            </a:endParaRPr>
          </a:p>
        </p:txBody>
      </p:sp>
      <p:sp>
        <p:nvSpPr>
          <p:cNvPr id="2" name="Заголовок 1"/>
          <p:cNvSpPr>
            <a:spLocks noGrp="1"/>
          </p:cNvSpPr>
          <p:nvPr>
            <p:ph type="title"/>
          </p:nvPr>
        </p:nvSpPr>
        <p:spPr>
          <a:xfrm>
            <a:off x="467544" y="476672"/>
            <a:ext cx="8183880" cy="893792"/>
          </a:xfrm>
        </p:spPr>
        <p:txBody>
          <a:bodyPr>
            <a:normAutofit/>
          </a:bodyPr>
          <a:lstStyle/>
          <a:p>
            <a:r>
              <a:rPr lang="ru-RU" sz="3000" dirty="0" smtClean="0"/>
              <a:t>Формы повышения педмастерства</a:t>
            </a:r>
            <a:endParaRPr lang="ru-RU" sz="3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99992" y="1873137"/>
            <a:ext cx="4032448" cy="400413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xmlns="">
                <a:solidFill>
                  <a:schemeClr val="accent1"/>
                </a:solidFill>
              </a14:hiddenFill>
            </a:ext>
          </a:extLst>
        </p:spPr>
      </p:pic>
      <p:sp>
        <p:nvSpPr>
          <p:cNvPr id="5" name="Заголовок 4"/>
          <p:cNvSpPr>
            <a:spLocks noGrp="1"/>
          </p:cNvSpPr>
          <p:nvPr>
            <p:ph type="title"/>
          </p:nvPr>
        </p:nvSpPr>
        <p:spPr>
          <a:xfrm>
            <a:off x="467544" y="548680"/>
            <a:ext cx="8183880" cy="1051560"/>
          </a:xfrm>
        </p:spPr>
        <p:txBody>
          <a:bodyPr/>
          <a:lstStyle/>
          <a:p>
            <a:r>
              <a:rPr lang="ru-RU" dirty="0" smtClean="0"/>
              <a:t>Воспитатель года 2013</a:t>
            </a:r>
            <a:endParaRPr lang="ru-RU" dirty="0"/>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99592" y="2348880"/>
            <a:ext cx="3051118" cy="237626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xmlns="" val="33152951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62" y="357166"/>
            <a:ext cx="7255218" cy="1051560"/>
          </a:xfrm>
        </p:spPr>
        <p:txBody>
          <a:bodyPr>
            <a:normAutofit fontScale="90000"/>
          </a:bodyPr>
          <a:lstStyle/>
          <a:p>
            <a:r>
              <a:rPr lang="ru-RU" dirty="0" smtClean="0"/>
              <a:t>Журналы педагогического мастерства</a:t>
            </a:r>
            <a:endParaRPr lang="ru-RU"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928662" y="1643050"/>
            <a:ext cx="2214578" cy="4000528"/>
          </a:xfrm>
          <a:prstGeom prst="rect">
            <a:avLst/>
          </a:prstGeom>
          <a:ln>
            <a:noFill/>
          </a:ln>
          <a:effectLst>
            <a:outerShdw blurRad="190500" algn="tl" rotWithShape="0">
              <a:srgbClr val="000000">
                <a:alpha val="70000"/>
              </a:srgbClr>
            </a:outerShdw>
          </a:effectLst>
        </p:spPr>
      </p:pic>
      <p:pic>
        <p:nvPicPr>
          <p:cNvPr id="1027" name="Picture 3"/>
          <p:cNvPicPr>
            <a:picLocks noChangeAspect="1" noChangeArrowheads="1"/>
          </p:cNvPicPr>
          <p:nvPr/>
        </p:nvPicPr>
        <p:blipFill>
          <a:blip r:embed="rId3" cstate="print"/>
          <a:srcRect/>
          <a:stretch>
            <a:fillRect/>
          </a:stretch>
        </p:blipFill>
        <p:spPr bwMode="auto">
          <a:xfrm>
            <a:off x="3467100" y="1724024"/>
            <a:ext cx="2209800" cy="3919553"/>
          </a:xfrm>
          <a:prstGeom prst="rect">
            <a:avLst/>
          </a:prstGeom>
          <a:ln>
            <a:noFill/>
          </a:ln>
          <a:effectLst>
            <a:outerShdw blurRad="190500" algn="tl" rotWithShape="0">
              <a:srgbClr val="000000">
                <a:alpha val="70000"/>
              </a:srgbClr>
            </a:outerShdw>
          </a:effectLst>
        </p:spPr>
      </p:pic>
      <p:pic>
        <p:nvPicPr>
          <p:cNvPr id="1028" name="Picture 4"/>
          <p:cNvPicPr>
            <a:picLocks noChangeAspect="1" noChangeArrowheads="1"/>
          </p:cNvPicPr>
          <p:nvPr/>
        </p:nvPicPr>
        <p:blipFill>
          <a:blip r:embed="rId4" cstate="print"/>
          <a:srcRect/>
          <a:stretch>
            <a:fillRect/>
          </a:stretch>
        </p:blipFill>
        <p:spPr bwMode="auto">
          <a:xfrm>
            <a:off x="6084168" y="1661290"/>
            <a:ext cx="2405060" cy="4071966"/>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mph" presetSubtype="0" fill="hold" nodeType="clickEffect">
                                  <p:stCondLst>
                                    <p:cond delay="0"/>
                                  </p:stCondLst>
                                  <p:childTnLst>
                                    <p:animScale>
                                      <p:cBhvr>
                                        <p:cTn id="13" dur="2000" fill="hold"/>
                                        <p:tgtEl>
                                          <p:spTgt spid="1027"/>
                                        </p:tgtEl>
                                      </p:cBhvr>
                                      <p:by x="150000" y="150000"/>
                                    </p:animScale>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028"/>
                                        </p:tgtEl>
                                        <p:attrNameLst>
                                          <p:attrName>style.visibility</p:attrName>
                                        </p:attrNameLst>
                                      </p:cBhvr>
                                      <p:to>
                                        <p:strVal val="visible"/>
                                      </p:to>
                                    </p:set>
                                    <p:animEffect transition="in" filter="fade">
                                      <p:cBhvr>
                                        <p:cTn id="18" dur="1000"/>
                                        <p:tgtEl>
                                          <p:spTgt spid="1028"/>
                                        </p:tgtEl>
                                      </p:cBhvr>
                                    </p:animEffect>
                                    <p:anim calcmode="lin" valueType="num">
                                      <p:cBhvr>
                                        <p:cTn id="19" dur="1000" fill="hold"/>
                                        <p:tgtEl>
                                          <p:spTgt spid="1028"/>
                                        </p:tgtEl>
                                        <p:attrNameLst>
                                          <p:attrName>ppt_x</p:attrName>
                                        </p:attrNameLst>
                                      </p:cBhvr>
                                      <p:tavLst>
                                        <p:tav tm="0">
                                          <p:val>
                                            <p:strVal val="#ppt_x"/>
                                          </p:val>
                                        </p:tav>
                                        <p:tav tm="100000">
                                          <p:val>
                                            <p:strVal val="#ppt_x"/>
                                          </p:val>
                                        </p:tav>
                                      </p:tavLst>
                                    </p:anim>
                                    <p:anim calcmode="lin" valueType="num">
                                      <p:cBhvr>
                                        <p:cTn id="20"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труктура и основные компоненты педагогического мастерства"/>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15616" y="764704"/>
            <a:ext cx="6984776" cy="518457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xmlns="" val="10817530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0568" y="979500"/>
            <a:ext cx="8183880" cy="5041788"/>
          </a:xfrm>
        </p:spPr>
        <p:txBody>
          <a:bodyPr>
            <a:normAutofit lnSpcReduction="10000"/>
          </a:bodyPr>
          <a:lstStyle/>
          <a:p>
            <a:pPr algn="ctr"/>
            <a:r>
              <a:rPr lang="ru-RU" dirty="0" smtClean="0"/>
              <a:t>А.С. Макаренко: «</a:t>
            </a:r>
            <a:r>
              <a:rPr lang="ru-RU" i="1" dirty="0" smtClean="0">
                <a:latin typeface="Arial" pitchFamily="34" charset="0"/>
                <a:cs typeface="Arial" pitchFamily="34" charset="0"/>
              </a:rPr>
              <a:t>Не может быть хорошим воспитатель, который не владеет мимикой, который не может придать своему лицу необходимого выражения или сдержать свое настроение. Воспитатель должен уметь организовывать, ходить, шутить, быть веселым, сердитым. Воспитатель должен себя так вести, чтобы каждое его движение воспитывало, и всегда должен знать, что он хочет в данный момент и чего не хочет</a:t>
            </a:r>
            <a:r>
              <a:rPr lang="ru-RU" dirty="0" smtClean="0"/>
              <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6592" y="554380"/>
            <a:ext cx="8183880" cy="714380"/>
          </a:xfrm>
        </p:spPr>
        <p:txBody>
          <a:bodyPr>
            <a:normAutofit/>
          </a:bodyPr>
          <a:lstStyle/>
          <a:p>
            <a:r>
              <a:rPr lang="ru-RU" sz="3200" dirty="0" smtClean="0"/>
              <a:t>Компоненты педмастерства</a:t>
            </a:r>
            <a:endParaRPr lang="ru-RU" sz="3200" dirty="0"/>
          </a:p>
        </p:txBody>
      </p:sp>
      <p:sp>
        <p:nvSpPr>
          <p:cNvPr id="3" name="Содержимое 2"/>
          <p:cNvSpPr>
            <a:spLocks noGrp="1"/>
          </p:cNvSpPr>
          <p:nvPr>
            <p:ph idx="1"/>
          </p:nvPr>
        </p:nvSpPr>
        <p:spPr>
          <a:xfrm>
            <a:off x="893134" y="1556792"/>
            <a:ext cx="7783322" cy="4929222"/>
          </a:xfrm>
        </p:spPr>
        <p:txBody>
          <a:bodyPr>
            <a:normAutofit/>
          </a:bodyPr>
          <a:lstStyle/>
          <a:p>
            <a:pPr marL="0" indent="0">
              <a:buNone/>
            </a:pPr>
            <a:r>
              <a:rPr lang="ru-RU" dirty="0" smtClean="0"/>
              <a:t>Педагогическое мастерство с технологической точки зрения - это система, основными компонентами которой являются  общая культура, гуманистическая направленность, профессиональные знания и умения, творчество и педагогические способности, технологическая компетентность. </a:t>
            </a: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20688"/>
            <a:ext cx="8183880" cy="1051560"/>
          </a:xfrm>
        </p:spPr>
        <p:txBody>
          <a:bodyPr>
            <a:normAutofit fontScale="90000"/>
          </a:bodyPr>
          <a:lstStyle/>
          <a:p>
            <a:r>
              <a:rPr lang="ru-RU" dirty="0" smtClean="0"/>
              <a:t>Психологические уровни, этапы к профессионализму</a:t>
            </a:r>
            <a:endParaRPr lang="ru-RU" dirty="0"/>
          </a:p>
        </p:txBody>
      </p:sp>
      <p:graphicFrame>
        <p:nvGraphicFramePr>
          <p:cNvPr id="5" name="Схема 4"/>
          <p:cNvGraphicFramePr/>
          <p:nvPr>
            <p:extLst>
              <p:ext uri="{D42A27DB-BD31-4B8C-83A1-F6EECF244321}">
                <p14:modId xmlns:p14="http://schemas.microsoft.com/office/powerpoint/2010/main" xmlns="" val="2276781544"/>
              </p:ext>
            </p:extLst>
          </p:nvPr>
        </p:nvGraphicFramePr>
        <p:xfrm>
          <a:off x="1524000" y="166925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949458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8183880" cy="1051560"/>
          </a:xfrm>
        </p:spPr>
        <p:txBody>
          <a:bodyPr/>
          <a:lstStyle/>
          <a:p>
            <a:r>
              <a:rPr lang="ru-RU" dirty="0" smtClean="0"/>
              <a:t>Второй уровень</a:t>
            </a:r>
            <a:endParaRPr lang="ru-RU" dirty="0"/>
          </a:p>
        </p:txBody>
      </p:sp>
      <p:graphicFrame>
        <p:nvGraphicFramePr>
          <p:cNvPr id="4" name="Схема 3"/>
          <p:cNvGraphicFramePr/>
          <p:nvPr>
            <p:extLst>
              <p:ext uri="{D42A27DB-BD31-4B8C-83A1-F6EECF244321}">
                <p14:modId xmlns:p14="http://schemas.microsoft.com/office/powerpoint/2010/main" xmlns="" val="744981531"/>
              </p:ext>
            </p:extLst>
          </p:nvPr>
        </p:nvGraphicFramePr>
        <p:xfrm>
          <a:off x="1524000" y="1613024"/>
          <a:ext cx="6096000" cy="4264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3701177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76672"/>
            <a:ext cx="8183880" cy="1051560"/>
          </a:xfrm>
        </p:spPr>
        <p:txBody>
          <a:bodyPr/>
          <a:lstStyle/>
          <a:p>
            <a:r>
              <a:rPr lang="ru-RU" dirty="0" smtClean="0"/>
              <a:t>Третий уровень</a:t>
            </a:r>
            <a:endParaRPr lang="ru-RU" dirty="0"/>
          </a:p>
        </p:txBody>
      </p:sp>
      <p:graphicFrame>
        <p:nvGraphicFramePr>
          <p:cNvPr id="4" name="Схема 3"/>
          <p:cNvGraphicFramePr/>
          <p:nvPr>
            <p:extLst>
              <p:ext uri="{D42A27DB-BD31-4B8C-83A1-F6EECF244321}">
                <p14:modId xmlns:p14="http://schemas.microsoft.com/office/powerpoint/2010/main" xmlns="" val="1829106684"/>
              </p:ext>
            </p:extLst>
          </p:nvPr>
        </p:nvGraphicFramePr>
        <p:xfrm>
          <a:off x="1524000" y="1741264"/>
          <a:ext cx="643237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9118816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04664"/>
            <a:ext cx="8183880" cy="1051560"/>
          </a:xfrm>
        </p:spPr>
        <p:txBody>
          <a:bodyPr/>
          <a:lstStyle/>
          <a:p>
            <a:r>
              <a:rPr lang="ru-RU" dirty="0" smtClean="0"/>
              <a:t>Четвертый уровень</a:t>
            </a:r>
            <a:endParaRPr lang="ru-RU" dirty="0"/>
          </a:p>
        </p:txBody>
      </p:sp>
      <p:graphicFrame>
        <p:nvGraphicFramePr>
          <p:cNvPr id="4" name="Схема 3"/>
          <p:cNvGraphicFramePr/>
          <p:nvPr>
            <p:extLst>
              <p:ext uri="{D42A27DB-BD31-4B8C-83A1-F6EECF244321}">
                <p14:modId xmlns:p14="http://schemas.microsoft.com/office/powerpoint/2010/main" xmlns="" val="2605903566"/>
              </p:ext>
            </p:extLst>
          </p:nvPr>
        </p:nvGraphicFramePr>
        <p:xfrm>
          <a:off x="1524000" y="166925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2485850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2576" y="505232"/>
            <a:ext cx="8183880" cy="1051560"/>
          </a:xfrm>
        </p:spPr>
        <p:txBody>
          <a:bodyPr/>
          <a:lstStyle/>
          <a:p>
            <a:r>
              <a:rPr lang="ru-RU" dirty="0" smtClean="0"/>
              <a:t>Пятый уровень</a:t>
            </a:r>
            <a:endParaRPr lang="ru-RU" dirty="0"/>
          </a:p>
        </p:txBody>
      </p:sp>
      <p:graphicFrame>
        <p:nvGraphicFramePr>
          <p:cNvPr id="5" name="Схема 4"/>
          <p:cNvGraphicFramePr/>
          <p:nvPr>
            <p:extLst>
              <p:ext uri="{D42A27DB-BD31-4B8C-83A1-F6EECF244321}">
                <p14:modId xmlns:p14="http://schemas.microsoft.com/office/powerpoint/2010/main" xmlns="" val="1677144299"/>
              </p:ext>
            </p:extLst>
          </p:nvPr>
        </p:nvGraphicFramePr>
        <p:xfrm>
          <a:off x="1187624" y="1669256"/>
          <a:ext cx="698477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1695050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423593"/>
            <a:ext cx="8001056" cy="1148019"/>
          </a:xfrm>
        </p:spPr>
        <p:txBody>
          <a:bodyPr>
            <a:normAutofit fontScale="90000"/>
          </a:bodyPr>
          <a:lstStyle/>
          <a:p>
            <a:r>
              <a:rPr lang="ru-RU" dirty="0" smtClean="0"/>
              <a:t>Способы и средства педагогической деятельности</a:t>
            </a:r>
            <a:endParaRPr lang="ru-RU" dirty="0"/>
          </a:p>
        </p:txBody>
      </p:sp>
      <p:pic>
        <p:nvPicPr>
          <p:cNvPr id="2051" name="Picture 3"/>
          <p:cNvPicPr>
            <a:picLocks noGrp="1" noChangeAspect="1" noChangeArrowheads="1"/>
          </p:cNvPicPr>
          <p:nvPr>
            <p:ph idx="1"/>
          </p:nvPr>
        </p:nvPicPr>
        <p:blipFill>
          <a:blip r:embed="rId2" cstate="print"/>
          <a:srcRect/>
          <a:stretch>
            <a:fillRect/>
          </a:stretch>
        </p:blipFill>
        <p:spPr bwMode="auto">
          <a:xfrm>
            <a:off x="683568" y="1785926"/>
            <a:ext cx="2500330" cy="292893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052" name="Picture 4"/>
          <p:cNvPicPr>
            <a:picLocks noChangeAspect="1" noChangeArrowheads="1"/>
          </p:cNvPicPr>
          <p:nvPr/>
        </p:nvPicPr>
        <p:blipFill>
          <a:blip r:embed="rId3" cstate="print"/>
          <a:srcRect/>
          <a:stretch>
            <a:fillRect/>
          </a:stretch>
        </p:blipFill>
        <p:spPr bwMode="auto">
          <a:xfrm>
            <a:off x="6319034" y="1772816"/>
            <a:ext cx="2357422" cy="316835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2053" name="Picture 5"/>
          <p:cNvPicPr>
            <a:picLocks noChangeAspect="1" noChangeArrowheads="1"/>
          </p:cNvPicPr>
          <p:nvPr/>
        </p:nvPicPr>
        <p:blipFill>
          <a:blip r:embed="rId4" cstate="print"/>
          <a:srcRect/>
          <a:stretch>
            <a:fillRect/>
          </a:stretch>
        </p:blipFill>
        <p:spPr bwMode="auto">
          <a:xfrm>
            <a:off x="3419872" y="2071678"/>
            <a:ext cx="2736304" cy="3714775"/>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p:cTn id="7" dur="1000" fill="hold"/>
                                        <p:tgtEl>
                                          <p:spTgt spid="2051"/>
                                        </p:tgtEl>
                                        <p:attrNameLst>
                                          <p:attrName>ppt_w</p:attrName>
                                        </p:attrNameLst>
                                      </p:cBhvr>
                                      <p:tavLst>
                                        <p:tav tm="0">
                                          <p:val>
                                            <p:fltVal val="0"/>
                                          </p:val>
                                        </p:tav>
                                        <p:tav tm="100000">
                                          <p:val>
                                            <p:strVal val="#ppt_w"/>
                                          </p:val>
                                        </p:tav>
                                      </p:tavLst>
                                    </p:anim>
                                    <p:anim calcmode="lin" valueType="num">
                                      <p:cBhvr>
                                        <p:cTn id="8" dur="1000" fill="hold"/>
                                        <p:tgtEl>
                                          <p:spTgt spid="2051"/>
                                        </p:tgtEl>
                                        <p:attrNameLst>
                                          <p:attrName>ppt_h</p:attrName>
                                        </p:attrNameLst>
                                      </p:cBhvr>
                                      <p:tavLst>
                                        <p:tav tm="0">
                                          <p:val>
                                            <p:fltVal val="0"/>
                                          </p:val>
                                        </p:tav>
                                        <p:tav tm="100000">
                                          <p:val>
                                            <p:strVal val="#ppt_h"/>
                                          </p:val>
                                        </p:tav>
                                      </p:tavLst>
                                    </p:anim>
                                    <p:anim calcmode="lin" valueType="num">
                                      <p:cBhvr>
                                        <p:cTn id="9" dur="1000" fill="hold"/>
                                        <p:tgtEl>
                                          <p:spTgt spid="2051"/>
                                        </p:tgtEl>
                                        <p:attrNameLst>
                                          <p:attrName>style.rotation</p:attrName>
                                        </p:attrNameLst>
                                      </p:cBhvr>
                                      <p:tavLst>
                                        <p:tav tm="0">
                                          <p:val>
                                            <p:fltVal val="90"/>
                                          </p:val>
                                        </p:tav>
                                        <p:tav tm="100000">
                                          <p:val>
                                            <p:fltVal val="0"/>
                                          </p:val>
                                        </p:tav>
                                      </p:tavLst>
                                    </p:anim>
                                    <p:animEffect transition="in" filter="fade">
                                      <p:cBhvr>
                                        <p:cTn id="10" dur="1000"/>
                                        <p:tgtEl>
                                          <p:spTgt spid="205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053"/>
                                        </p:tgtEl>
                                        <p:attrNameLst>
                                          <p:attrName>style.visibility</p:attrName>
                                        </p:attrNameLst>
                                      </p:cBhvr>
                                      <p:to>
                                        <p:strVal val="visible"/>
                                      </p:to>
                                    </p:set>
                                    <p:animEffect transition="in" filter="barn(inVertical)">
                                      <p:cBhvr>
                                        <p:cTn id="15" dur="500"/>
                                        <p:tgtEl>
                                          <p:spTgt spid="2053"/>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2052"/>
                                        </p:tgtEl>
                                        <p:attrNameLst>
                                          <p:attrName>style.visibility</p:attrName>
                                        </p:attrNameLst>
                                      </p:cBhvr>
                                      <p:to>
                                        <p:strVal val="visible"/>
                                      </p:to>
                                    </p:set>
                                    <p:anim calcmode="lin" valueType="num">
                                      <p:cBhvr>
                                        <p:cTn id="20" dur="1000" fill="hold"/>
                                        <p:tgtEl>
                                          <p:spTgt spid="2052"/>
                                        </p:tgtEl>
                                        <p:attrNameLst>
                                          <p:attrName>ppt_w</p:attrName>
                                        </p:attrNameLst>
                                      </p:cBhvr>
                                      <p:tavLst>
                                        <p:tav tm="0">
                                          <p:val>
                                            <p:fltVal val="0"/>
                                          </p:val>
                                        </p:tav>
                                        <p:tav tm="100000">
                                          <p:val>
                                            <p:strVal val="#ppt_w"/>
                                          </p:val>
                                        </p:tav>
                                      </p:tavLst>
                                    </p:anim>
                                    <p:anim calcmode="lin" valueType="num">
                                      <p:cBhvr>
                                        <p:cTn id="21" dur="1000" fill="hold"/>
                                        <p:tgtEl>
                                          <p:spTgt spid="2052"/>
                                        </p:tgtEl>
                                        <p:attrNameLst>
                                          <p:attrName>ppt_h</p:attrName>
                                        </p:attrNameLst>
                                      </p:cBhvr>
                                      <p:tavLst>
                                        <p:tav tm="0">
                                          <p:val>
                                            <p:fltVal val="0"/>
                                          </p:val>
                                        </p:tav>
                                        <p:tav tm="100000">
                                          <p:val>
                                            <p:strVal val="#ppt_h"/>
                                          </p:val>
                                        </p:tav>
                                      </p:tavLst>
                                    </p:anim>
                                    <p:anim calcmode="lin" valueType="num">
                                      <p:cBhvr>
                                        <p:cTn id="22" dur="1000" fill="hold"/>
                                        <p:tgtEl>
                                          <p:spTgt spid="2052"/>
                                        </p:tgtEl>
                                        <p:attrNameLst>
                                          <p:attrName>style.rotation</p:attrName>
                                        </p:attrNameLst>
                                      </p:cBhvr>
                                      <p:tavLst>
                                        <p:tav tm="0">
                                          <p:val>
                                            <p:fltVal val="90"/>
                                          </p:val>
                                        </p:tav>
                                        <p:tav tm="100000">
                                          <p:val>
                                            <p:fltVal val="0"/>
                                          </p:val>
                                        </p:tav>
                                      </p:tavLst>
                                    </p:anim>
                                    <p:animEffect transition="in" filter="fade">
                                      <p:cBhvr>
                                        <p:cTn id="23" dur="1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325</TotalTime>
  <Words>916</Words>
  <Application>Microsoft Office PowerPoint</Application>
  <PresentationFormat>Экран (4:3)</PresentationFormat>
  <Paragraphs>84</Paragraphs>
  <Slides>28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Аспект</vt:lpstr>
      <vt:lpstr>Основы педагогического мастерства   </vt:lpstr>
      <vt:lpstr>Педагогическое мастерство</vt:lpstr>
      <vt:lpstr>Компоненты педмастерства</vt:lpstr>
      <vt:lpstr>Психологические уровни, этапы к профессионализму</vt:lpstr>
      <vt:lpstr>Второй уровень</vt:lpstr>
      <vt:lpstr>Третий уровень</vt:lpstr>
      <vt:lpstr>Четвертый уровень</vt:lpstr>
      <vt:lpstr>Пятый уровень</vt:lpstr>
      <vt:lpstr>Способы и средства педагогической деятельности</vt:lpstr>
      <vt:lpstr>Стили общения</vt:lpstr>
      <vt:lpstr>Слайд 11</vt:lpstr>
      <vt:lpstr>Слайд 12</vt:lpstr>
      <vt:lpstr>Слайд 13</vt:lpstr>
      <vt:lpstr>Слайд 14</vt:lpstr>
      <vt:lpstr>Слайд 15</vt:lpstr>
      <vt:lpstr> Педагогическое общение</vt:lpstr>
      <vt:lpstr>Слайд 17</vt:lpstr>
      <vt:lpstr>Характеристика позиций педагога</vt:lpstr>
      <vt:lpstr>Позиция - стиль</vt:lpstr>
      <vt:lpstr>Когда возникает конфликт?</vt:lpstr>
      <vt:lpstr>  Чтобы устранить конфликт: </vt:lpstr>
      <vt:lpstr>Повышение педагогического мастерства</vt:lpstr>
      <vt:lpstr>Повышение педагогического мастерства  </vt:lpstr>
      <vt:lpstr>Формы повышения педмастерства</vt:lpstr>
      <vt:lpstr>Воспитатель года 2013</vt:lpstr>
      <vt:lpstr>Журналы педагогического мастерства</vt:lpstr>
      <vt:lpstr>Слайд 27</vt:lpstr>
      <vt:lpstr>Слайд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Алеся</dc:creator>
  <cp:lastModifiedBy>zxc</cp:lastModifiedBy>
  <cp:revision>37</cp:revision>
  <dcterms:created xsi:type="dcterms:W3CDTF">2013-04-21T11:24:28Z</dcterms:created>
  <dcterms:modified xsi:type="dcterms:W3CDTF">2015-03-19T03:11:12Z</dcterms:modified>
</cp:coreProperties>
</file>