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8" r:id="rId2"/>
    <p:sldId id="257" r:id="rId3"/>
    <p:sldId id="259" r:id="rId4"/>
    <p:sldId id="263" r:id="rId5"/>
    <p:sldId id="273" r:id="rId6"/>
    <p:sldId id="274" r:id="rId7"/>
    <p:sldId id="275" r:id="rId8"/>
    <p:sldId id="267" r:id="rId9"/>
    <p:sldId id="268" r:id="rId10"/>
    <p:sldId id="269" r:id="rId11"/>
    <p:sldId id="270" r:id="rId12"/>
    <p:sldId id="271" r:id="rId13"/>
    <p:sldId id="272" r:id="rId14"/>
    <p:sldId id="260" r:id="rId15"/>
    <p:sldId id="261" r:id="rId16"/>
    <p:sldId id="276" r:id="rId17"/>
    <p:sldId id="279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00A6-F7EA-4E66-9174-22AC9B1F0DC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33850F-0495-40FD-8FB6-43CF932627D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00A6-F7EA-4E66-9174-22AC9B1F0DC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50F-0495-40FD-8FB6-43CF93262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00A6-F7EA-4E66-9174-22AC9B1F0DC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850F-0495-40FD-8FB6-43CF93262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00A6-F7EA-4E66-9174-22AC9B1F0DC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33850F-0495-40FD-8FB6-43CF932627D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00A6-F7EA-4E66-9174-22AC9B1F0DC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33850F-0495-40FD-8FB6-43CF932627D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00A6-F7EA-4E66-9174-22AC9B1F0DC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33850F-0495-40FD-8FB6-43CF932627D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00A6-F7EA-4E66-9174-22AC9B1F0DC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33850F-0495-40FD-8FB6-43CF932627D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00A6-F7EA-4E66-9174-22AC9B1F0DC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33850F-0495-40FD-8FB6-43CF932627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00A6-F7EA-4E66-9174-22AC9B1F0DC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33850F-0495-40FD-8FB6-43CF932627D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00A6-F7EA-4E66-9174-22AC9B1F0DC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33850F-0495-40FD-8FB6-43CF932627D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00A6-F7EA-4E66-9174-22AC9B1F0DC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33850F-0495-40FD-8FB6-43CF932627D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1DD00A6-F7EA-4E66-9174-22AC9B1F0DC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E33850F-0495-40FD-8FB6-43CF932627D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лена Анатольевна\Downloads\живые аниме\48941246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120680" cy="352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4005064"/>
            <a:ext cx="736611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cs typeface="Times New Roman"/>
              </a:rPr>
              <a:t>Пособие по ИЗО деятельности</a:t>
            </a:r>
          </a:p>
          <a:p>
            <a:r>
              <a:rPr lang="ru-RU" sz="3600" b="1" dirty="0" smtClean="0">
                <a:cs typeface="Times New Roman"/>
              </a:rPr>
              <a:t> « Рисуем цветочек»</a:t>
            </a:r>
          </a:p>
          <a:p>
            <a:r>
              <a:rPr lang="ru-RU" sz="3600" b="1" dirty="0" smtClean="0">
                <a:cs typeface="Times New Roman"/>
              </a:rPr>
              <a:t>Подготовила воспитатель </a:t>
            </a:r>
          </a:p>
          <a:p>
            <a:r>
              <a:rPr lang="ru-RU" sz="3600" b="1" dirty="0" smtClean="0">
                <a:cs typeface="Times New Roman"/>
              </a:rPr>
              <a:t>Жданова Елена Анатольевна</a:t>
            </a:r>
            <a:endParaRPr lang="ru-RU" sz="3600" b="1" dirty="0"/>
          </a:p>
        </p:txBody>
      </p:sp>
      <p:pic>
        <p:nvPicPr>
          <p:cNvPr id="1027" name="Picture 3" descr="C:\Users\Елена Анатольевна\Downloads\живые аниме\flower (953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28" y="4739505"/>
            <a:ext cx="1081301" cy="79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 Анатольевна\Downloads\живые аниме\flower (603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78" y="470601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Елена Анатольевна\Downloads\живые аниме\flower (252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69" y="4577058"/>
            <a:ext cx="18930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Елена Анатольевна\Downloads\живые аниме\flower (128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2037"/>
            <a:ext cx="1584176" cy="20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Елена Анатольевна\Downloads\живые аниме\flower (252)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5989333"/>
            <a:ext cx="648072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Елена Анатольевна\Downloads\живые аниме\flower (252)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13" y="5981720"/>
            <a:ext cx="946537" cy="68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4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 Анатольевна\Downloads\3-470x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6165304"/>
            <a:ext cx="6209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cs typeface="Times New Roman"/>
              </a:rPr>
              <a:t>Добавим еще немного кривых изгибов</a:t>
            </a:r>
            <a:r>
              <a:rPr lang="ru-RU" dirty="0" smtClean="0">
                <a:cs typeface="Times New Roman"/>
              </a:rPr>
              <a:t>.</a:t>
            </a:r>
            <a:endParaRPr lang="ru-RU" dirty="0"/>
          </a:p>
        </p:txBody>
      </p:sp>
      <p:pic>
        <p:nvPicPr>
          <p:cNvPr id="5122" name="Picture 2" descr="C:\Users\Елена Анатольевна\Downloads\живые аниме\flower (60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00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 Анатольевна\Downloads\4-470x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008" y="5931959"/>
            <a:ext cx="8928992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a typeface="Calibri"/>
                <a:cs typeface="Times New Roman"/>
              </a:rPr>
              <a:t>А теперь нарисуем сам цветочек.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6146" name="Picture 2" descr="C:\Users\Елена Анатольевна\Downloads\живые аниме\flower (60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68" y="40466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24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 Анатольевна\Downloads\5-470x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5885683"/>
            <a:ext cx="4392488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a typeface="Calibri"/>
                <a:cs typeface="Times New Roman"/>
              </a:rPr>
              <a:t>Дорисуем листочки. 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7170" name="Picture 2" descr="C:\Users\Елена Анатольевна\Downloads\живые аниме\flower (60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77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ена Анатольевна\Downloads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332656"/>
            <a:ext cx="5800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047656"/>
            <a:ext cx="833147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ea typeface="Calibri"/>
                <a:cs typeface="Times New Roman"/>
              </a:rPr>
              <a:t>Вот что у нас получилась! Осталось добавить красок и цветочек оживет.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8194" name="Picture 2" descr="C:\Users\Елена Анатольевна\Downloads\живые аниме\flower (60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01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0-tub-ru.yandex.net/i?id=253070160-7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198"/>
            <a:ext cx="8496944" cy="61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93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ediasubs.ru/group/uploads/mi/mir-iskusstva-tvorchestva-i-krasotyi/image2/kMi00Zj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568952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30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.artfile.ru/3698x2335_706635_%5bwww.ArtFile.ru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768"/>
            <a:ext cx="9144000" cy="662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9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сейчас все нужное\для работы\живые\0_70d02_449c9b7b_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820472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Елена Анатольевна\Downloads\живые аниме\flower (60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90525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Елена Анатольевна\Downloads\живые аниме\flower (60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29" y="324078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Елена Анатольевна\Downloads\живые аниме\flower (60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014" y="403491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Елена Анатольевна\Downloads\живые аниме\flower (60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804" y="434629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Елена Анатольевна\Downloads\живые аниме\flower (60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475" y="501568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Елена Анатольевна\Downloads\живые аниме\flower (60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29" y="589689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Елена Анатольевна\Downloads\живые аниме\flower (60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84" y="436760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Елена Анатольевна\Downloads\живые аниме\flower (60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612" y="566124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Елена Анатольевна\Downloads\живые аниме\flower (60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34" y="59055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:\Users\Елена Анатольевна\Downloads\живые аниме\flower (60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2254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:\Users\Елена Анатольевна\Downloads\живые аниме\flower (60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22" y="577504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C:\Users\Елена Анатольевна\Downloads\живые аниме\flower (60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99" y="387004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52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 Анатольевна\Downloads\дет аниме\5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672"/>
            <a:ext cx="568863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706188"/>
            <a:ext cx="4089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cs typeface="Times New Roman"/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Елена Анатольевна\Downloads\живые аниме\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9160"/>
            <a:ext cx="4968552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Елена Анатольевна\Downloads\живые аниме\flower (603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85184"/>
            <a:ext cx="1296144" cy="157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Елена Анатольевна\Downloads\живые аниме\flower (603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14899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Елена Анатольевна\Downloads\живые аниме\flower (603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708" y="4869160"/>
            <a:ext cx="1358692" cy="147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191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900igr.net/datas/okruzhajuschij-mir/TSvety/0015-015-Pervyj-vestnik-ves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3" y="476672"/>
            <a:ext cx="8352928" cy="591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553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021.radikal.ru/1203/49/159966d389f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23" y="218535"/>
            <a:ext cx="8568952" cy="639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лена Анатольевна\Downloads\живые аниме\flower (60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4" y="544522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38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-fotki.yandex.ru/get/9110/112265771.336/0_a0944_42b73d3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59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1.delfi.ua/images/pix/file1593768_1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9288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54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vashsad.ua/downloads/image/00000/Scilla%20sibi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4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4.forumimage.ru/uploads/20110301/129896478284001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742"/>
            <a:ext cx="8640960" cy="632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886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 Анатольевна\Downloads\1-470x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42" y="188640"/>
            <a:ext cx="7992888" cy="562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795579"/>
            <a:ext cx="896448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a typeface="Calibri"/>
                <a:cs typeface="Times New Roman"/>
              </a:rPr>
              <a:t>Начертим </a:t>
            </a:r>
            <a:r>
              <a:rPr lang="ru-RU" sz="3200" dirty="0">
                <a:ea typeface="Calibri"/>
                <a:cs typeface="Times New Roman"/>
              </a:rPr>
              <a:t>кривую </a:t>
            </a:r>
            <a:r>
              <a:rPr lang="ru-RU" sz="3200" dirty="0" smtClean="0">
                <a:ea typeface="Calibri"/>
                <a:cs typeface="Times New Roman"/>
              </a:rPr>
              <a:t>,обозначающую </a:t>
            </a:r>
            <a:r>
              <a:rPr lang="ru-RU" sz="3200" dirty="0">
                <a:ea typeface="Calibri"/>
                <a:cs typeface="Times New Roman"/>
              </a:rPr>
              <a:t>стебель</a:t>
            </a:r>
            <a:r>
              <a:rPr lang="ru-RU" dirty="0">
                <a:ea typeface="Calibri"/>
                <a:cs typeface="Times New Roman"/>
              </a:rPr>
              <a:t>.</a:t>
            </a:r>
          </a:p>
        </p:txBody>
      </p:sp>
      <p:pic>
        <p:nvPicPr>
          <p:cNvPr id="3074" name="Picture 2" descr="C:\Users\Елена Анатольевна\Downloads\живые аниме\flower (60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42" y="25500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25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 Анатольевна\Downloads\2-470x4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8568952" cy="56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008" y="5931959"/>
            <a:ext cx="8928992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  <a:cs typeface="Times New Roman"/>
              </a:rPr>
              <a:t>Добавим несколько извилистых линий на верху.</a:t>
            </a:r>
          </a:p>
        </p:txBody>
      </p:sp>
      <p:pic>
        <p:nvPicPr>
          <p:cNvPr id="4098" name="Picture 2" descr="C:\Users\Елена Анатольевна\Downloads\живые аниме\flower (60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49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905</TotalTime>
  <Words>59</Words>
  <Application>Microsoft Office PowerPoint</Application>
  <PresentationFormat>Экран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Анатольевна</dc:creator>
  <cp:lastModifiedBy>Елена Анатольевна</cp:lastModifiedBy>
  <cp:revision>14</cp:revision>
  <dcterms:created xsi:type="dcterms:W3CDTF">2014-03-12T19:12:07Z</dcterms:created>
  <dcterms:modified xsi:type="dcterms:W3CDTF">2014-03-16T08:36:23Z</dcterms:modified>
</cp:coreProperties>
</file>