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2" r:id="rId4"/>
    <p:sldId id="263" r:id="rId5"/>
    <p:sldId id="274" r:id="rId6"/>
    <p:sldId id="269" r:id="rId7"/>
    <p:sldId id="270" r:id="rId8"/>
    <p:sldId id="271" r:id="rId9"/>
    <p:sldId id="272" r:id="rId10"/>
    <p:sldId id="273" r:id="rId11"/>
    <p:sldId id="276" r:id="rId12"/>
    <p:sldId id="281" r:id="rId13"/>
    <p:sldId id="266" r:id="rId14"/>
    <p:sldId id="267" r:id="rId15"/>
    <p:sldId id="268" r:id="rId16"/>
    <p:sldId id="282" r:id="rId17"/>
    <p:sldId id="283" r:id="rId18"/>
    <p:sldId id="284" r:id="rId19"/>
    <p:sldId id="285" r:id="rId20"/>
    <p:sldId id="275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5" autoAdjust="0"/>
    <p:restoredTop sz="94660"/>
  </p:normalViewPr>
  <p:slideViewPr>
    <p:cSldViewPr>
      <p:cViewPr varScale="1">
        <p:scale>
          <a:sx n="70" d="100"/>
          <a:sy n="70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F450-7D96-407B-8F7F-2677BB1C92CB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C1A8-C043-4188-8C56-B064BCB70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2C1A8-C043-4188-8C56-B064BCB700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2C1A8-C043-4188-8C56-B064BCB700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9.gif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29.jpeg"/><Relationship Id="rId11" Type="http://schemas.openxmlformats.org/officeDocument/2006/relationships/image" Target="../media/image5.pn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audio" Target="../media/audio8.wav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8.wav"/><Relationship Id="rId7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5.wav"/><Relationship Id="rId4" Type="http://schemas.openxmlformats.org/officeDocument/2006/relationships/image" Target="../media/image33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8.wav"/><Relationship Id="rId7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audio" Target="../media/audio5.wav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8.wav"/><Relationship Id="rId7" Type="http://schemas.openxmlformats.org/officeDocument/2006/relationships/image" Target="../media/image3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audio" Target="../media/audio5.wav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9.jpe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8.wav"/><Relationship Id="rId7" Type="http://schemas.openxmlformats.org/officeDocument/2006/relationships/image" Target="../media/image3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3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16.png"/><Relationship Id="rId5" Type="http://schemas.openxmlformats.org/officeDocument/2006/relationships/image" Target="../media/image39.jpeg"/><Relationship Id="rId10" Type="http://schemas.openxmlformats.org/officeDocument/2006/relationships/slide" Target="slide2.xml"/><Relationship Id="rId4" Type="http://schemas.openxmlformats.org/officeDocument/2006/relationships/image" Target="../media/image36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image" Target="../media/image3.jpeg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46.jpeg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audio" Target="../media/audio4.wav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slide" Target="slide2.xml"/><Relationship Id="rId5" Type="http://schemas.openxmlformats.org/officeDocument/2006/relationships/audio" Target="../media/audio5.wav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getImage.jpg">
            <a:hlinkClick r:id="" action="ppaction://noaction">
              <a:snd r:embed="rId3" name="BennyAmb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8352928" cy="11521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5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  </a:t>
            </a:r>
            <a:r>
              <a:rPr lang="ru-RU" sz="65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ЙЕти</a:t>
            </a:r>
            <a:endParaRPr lang="ru-RU" sz="6500" b="1" cap="all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8208912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3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5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Интересные задания </a:t>
            </a:r>
            <a:endParaRPr lang="ru-RU" sz="6500" b="1" cap="all" spc="0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ndAc>
      <p:stSnd>
        <p:snd r:embed="rId3" name="BennyA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4644008" y="5229201"/>
            <a:ext cx="2088232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Уличный детский театр «Скоморохи»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229200"/>
            <a:ext cx="2016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Томская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Писаница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2339752" y="5229200"/>
            <a:ext cx="2232248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Мариинск – город  музей по открытым небом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3861048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6580" y="4149080"/>
            <a:ext cx="3486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Томская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Писаница</a:t>
            </a:r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e26985027bc9d22f2a0e7f03c9d0e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476672"/>
            <a:ext cx="4976327" cy="33123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842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621285" y="347267"/>
            <a:ext cx="2333478" cy="3744416"/>
          </a:xfrm>
          <a:prstGeom prst="rect">
            <a:avLst/>
          </a:prstGeom>
          <a:noFill/>
        </p:spPr>
      </p:pic>
      <p:pic>
        <p:nvPicPr>
          <p:cNvPr id="12" name="Рисунок 11" descr="1e26985027bc9d22f2a0e7f03c9d0e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8" y="404664"/>
            <a:ext cx="5328592" cy="3546844"/>
          </a:xfrm>
          <a:prstGeom prst="rect">
            <a:avLst/>
          </a:prstGeom>
        </p:spPr>
      </p:pic>
      <p:sp>
        <p:nvSpPr>
          <p:cNvPr id="11" name="Горизонтальный свиток 10"/>
          <p:cNvSpPr/>
          <p:nvPr/>
        </p:nvSpPr>
        <p:spPr>
          <a:xfrm>
            <a:off x="2339752" y="1340768"/>
            <a:ext cx="2016224" cy="7200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6804248" y="5229200"/>
            <a:ext cx="2016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Мариинск – столица Кузбасса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Podnebesnye-Zubya-3-150x15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620688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819" name="Picture 3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1124744"/>
            <a:ext cx="1920212" cy="23042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805264"/>
            <a:ext cx="158417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Поднебесные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Зубья</a:t>
            </a:r>
          </a:p>
        </p:txBody>
      </p:sp>
      <p:sp>
        <p:nvSpPr>
          <p:cNvPr id="8" name="TextBox 7">
            <a:hlinkClick r:id="" action="ppaction://noaction">
              <a:snd r:embed="rId5" name="laser.wav"/>
            </a:hlinkClick>
          </p:cNvPr>
          <p:cNvSpPr txBox="1"/>
          <p:nvPr/>
        </p:nvSpPr>
        <p:spPr>
          <a:xfrm>
            <a:off x="2051720" y="5805264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Азасская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пещера</a:t>
            </a:r>
          </a:p>
        </p:txBody>
      </p:sp>
      <p:sp>
        <p:nvSpPr>
          <p:cNvPr id="9" name="TextBox 8">
            <a:hlinkClick r:id="" action="ppaction://noaction">
              <a:snd r:embed="rId5" name="laser.wav"/>
            </a:hlinkClick>
          </p:cNvPr>
          <p:cNvSpPr txBox="1"/>
          <p:nvPr/>
        </p:nvSpPr>
        <p:spPr>
          <a:xfrm>
            <a:off x="3923928" y="5805264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Мустаг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5" name="laser.wav"/>
            </a:hlinkClick>
          </p:cNvPr>
          <p:cNvSpPr txBox="1"/>
          <p:nvPr/>
        </p:nvSpPr>
        <p:spPr>
          <a:xfrm>
            <a:off x="5796136" y="5805264"/>
            <a:ext cx="187220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Гора «Зелёная»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03602" y="4221088"/>
            <a:ext cx="3753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Поднебесные Зубья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3968" y="4005064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Podnebesnye-Zubya-3-150x1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76672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мять шахтерам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60648"/>
            <a:ext cx="2880320" cy="383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4365104"/>
            <a:ext cx="619268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Монумент</a:t>
            </a:r>
          </a:p>
          <a:p>
            <a:pPr algn="ctr"/>
            <a:r>
              <a:rPr lang="ru-RU" sz="3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«Память шахтерам Кузбасса»</a:t>
            </a:r>
            <a:endParaRPr lang="ru-RU" sz="3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149080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179512" y="5661248"/>
            <a:ext cx="2232248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Памятник «Воинам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интернациолистам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4788024" y="5661248"/>
            <a:ext cx="1872208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Памятник «Неизвестному солдату»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6804248" y="5661248"/>
            <a:ext cx="144016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Монумент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«Камень на ладони»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5661248"/>
            <a:ext cx="2232248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Монумент «Память шахтерам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Кузбаса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7" y="908721"/>
            <a:ext cx="1920212" cy="2304255"/>
          </a:xfrm>
          <a:prstGeom prst="rect">
            <a:avLst/>
          </a:prstGeom>
          <a:noFill/>
        </p:spPr>
      </p:pic>
      <p:pic>
        <p:nvPicPr>
          <p:cNvPr id="15" name="Рисунок 14" descr="память шахтерам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188640"/>
            <a:ext cx="3168352" cy="422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к игре\Stella-na-vezde-v-Tashtago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32656"/>
            <a:ext cx="2440746" cy="1796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3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085184"/>
            <a:ext cx="2209999" cy="1584176"/>
          </a:xfrm>
          <a:prstGeom prst="rect">
            <a:avLst/>
          </a:prstGeom>
          <a:noFill/>
        </p:spPr>
      </p:pic>
      <p:pic>
        <p:nvPicPr>
          <p:cNvPr id="6" name="Рисунок 5" descr="22497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5013176"/>
            <a:ext cx="383537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ертикальный свиток 8"/>
          <p:cNvSpPr/>
          <p:nvPr/>
        </p:nvSpPr>
        <p:spPr>
          <a:xfrm>
            <a:off x="0" y="2636912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к  скульптуре «Золотая </a:t>
            </a:r>
            <a:r>
              <a:rPr lang="ru-RU" dirty="0" err="1" smtClean="0"/>
              <a:t>Шория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1886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Путешествие по городам Кузбасса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124744"/>
            <a:ext cx="936104" cy="101566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1052736"/>
            <a:ext cx="1800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Помогите детям правильно выбрать пункт назначения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7891" name="Picture 3" descr="C:\Documents and Settings\Admin\Рабочий стол\к игре\952f3c295ed3cececa156a9064c51632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476828"/>
            <a:ext cx="2766814" cy="1846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C:\Documents and Settings\Admin\Рабочий стол\к игре\05156110.jpg">
            <a:hlinkClick r:id="" action="ppaction://noaction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92147" y="3789040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email"/>
          <a:stretch>
            <a:fillRect/>
          </a:stretch>
        </p:blipFill>
        <p:spPr>
          <a:xfrm>
            <a:off x="67322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2 0.01065 C 0.07865 0.04468 0.23889 0.07894 0.30295 0.00649 C 0.36702 -0.06597 0.25608 -0.35856 0.30295 -0.42476 C 0.34983 -0.49097 0.529 -0.37662 0.5842 -0.39143 C 0.63941 -0.40625 0.62587 -0.49351 0.6342 -0.51435 " pathEditMode="relative" rAng="0" ptsTypes="aaaaA">
                                      <p:cBhvr>
                                        <p:cTn id="24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2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Admin\Рабочий стол\к игре\952f3c295ed3cececa156a9064c516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861048"/>
            <a:ext cx="3306288" cy="2206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 descr="C:\Documents and Settings\Admin\Рабочий стол\к игре\61645129.jpg">
            <a:hlinkClick r:id="" action="ppaction://noaction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260648"/>
            <a:ext cx="2808312" cy="2107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7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1168"/>
            <a:ext cx="2411760" cy="1743651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0" y="2636912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к  монументу «Память шахтёрам Кузбасса»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72400" y="6309320"/>
            <a:ext cx="971600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5" name="Picture 3" descr="C:\Documents and Settings\Admin\Рабочий стол\к игре\i.jpg">
            <a:hlinkClick r:id="" action="ppaction://noaction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260648"/>
            <a:ext cx="3254761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2497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23528" y="4941168"/>
            <a:ext cx="392254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93 L 0.60261 0.0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79512" y="2564904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 в «Томскую </a:t>
            </a:r>
            <a:r>
              <a:rPr lang="ru-RU" dirty="0" err="1" smtClean="0"/>
              <a:t>Писаницу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9938" name="Picture 2" descr="C:\Documents and Settings\Admin\Рабочий стол\к игре\i.jpg">
            <a:hlinkClick r:id="" action="ppaction://noaction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3861048"/>
            <a:ext cx="303777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Admin\Рабочий стол\к игре\05156110.jpg">
            <a:hlinkClick r:id="" action="ppaction://noaction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260648"/>
            <a:ext cx="2681875" cy="2011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C:\Documents and Settings\Admin\Рабочий стол\к игре\8715341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260648"/>
            <a:ext cx="290723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1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013176"/>
            <a:ext cx="2339752" cy="1591032"/>
          </a:xfrm>
          <a:prstGeom prst="rect">
            <a:avLst/>
          </a:prstGeom>
          <a:noFill/>
        </p:spPr>
      </p:pic>
      <p:pic>
        <p:nvPicPr>
          <p:cNvPr id="9" name="Рисунок 8" descr="22497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51520" y="4941168"/>
            <a:ext cx="4093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9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1713 C 0.11927 0.03102 0.24098 0.07963 0.29549 -0.01366 C 0.35018 -0.10579 0.36823 -0.48055 0.32639 -0.5713 C 0.28473 -0.66204 0.09167 -0.56088 0.04479 -0.55926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Admin\Рабочий стол\к игре\61645129.jpg">
            <a:hlinkClick r:id="" action="ppaction://noaction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188640"/>
            <a:ext cx="2808312" cy="2107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013176"/>
            <a:ext cx="2339752" cy="1591032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0" y="2708920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 в «Кузнецкую крепость»</a:t>
            </a:r>
            <a:endParaRPr lang="ru-RU" dirty="0"/>
          </a:p>
        </p:txBody>
      </p:sp>
      <p:pic>
        <p:nvPicPr>
          <p:cNvPr id="5" name="Рисунок 4" descr="22497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79512" y="4941168"/>
            <a:ext cx="4093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к игре\Stella-na-vezde-v-Tashtagol.jpg">
            <a:hlinkClick r:id="" action="ppaction://noaction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332656"/>
            <a:ext cx="2880320" cy="212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2" name="Picture 2" descr="C:\Documents and Settings\Admin\Рабочий стол\к игре\0_a6e8d_2677da19_XXL.jpg">
            <a:hlinkClick r:id="" action="ppaction://noaction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24128" y="4005064"/>
            <a:ext cx="314052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7 0.04144 L 0.62812 -0.4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\Рабочий стол\к игре\05156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32656"/>
            <a:ext cx="2681875" cy="2011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13176"/>
            <a:ext cx="2339752" cy="1591032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0" y="2708920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 к «Поднебесным Зубьям»</a:t>
            </a:r>
            <a:endParaRPr lang="ru-RU" dirty="0"/>
          </a:p>
        </p:txBody>
      </p:sp>
      <p:pic>
        <p:nvPicPr>
          <p:cNvPr id="5" name="Рисунок 4" descr="22497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1520" y="4941168"/>
            <a:ext cx="4093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к игре\952f3c295ed3cececa156a9064c51632.jpg">
            <a:hlinkClick r:id="" action="ppaction://noaction">
              <a:snd r:embed="rId7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152" y="332656"/>
            <a:ext cx="2766814" cy="1846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Documents and Settings\Admin\Рабочий стол\к игре\Stella-na-vezde-v-Tashtagol.jpg">
            <a:hlinkClick r:id="" action="ppaction://noaction">
              <a:snd r:embed="rId7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96136" y="3933056"/>
            <a:ext cx="2880320" cy="212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C 0.12586 0.0493 0.2519 0.09838 0.30937 0.00254 C 0.36684 -0.09329 0.38072 -0.47523 0.34531 -0.57454 C 0.30989 -0.67385 0.13975 -0.5926 0.09687 -0.59329 C 0.05399 -0.59398 0.07065 -0.58635 0.0875 -0.57871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013176"/>
            <a:ext cx="2339752" cy="1591032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0" y="2708920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 в «</a:t>
            </a:r>
            <a:r>
              <a:rPr lang="ru-RU" dirty="0" err="1" smtClean="0"/>
              <a:t>Азасскую</a:t>
            </a:r>
            <a:r>
              <a:rPr lang="ru-RU" dirty="0" smtClean="0"/>
              <a:t> пещеру»</a:t>
            </a:r>
            <a:endParaRPr lang="ru-RU" dirty="0"/>
          </a:p>
        </p:txBody>
      </p:sp>
      <p:pic>
        <p:nvPicPr>
          <p:cNvPr id="6" name="Рисунок 5" descr="22497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4797152"/>
            <a:ext cx="4093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\Рабочий стол\к игре\i.jpg">
            <a:hlinkClick r:id="" action="ppaction://noaction">
              <a:snd r:embed="rId6" name="laser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260648"/>
            <a:ext cx="3240360" cy="2150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Documents and Settings\Admin\Рабочий стол\к игре\05156110.jpg">
            <a:hlinkClick r:id="" action="ppaction://noaction">
              <a:snd r:embed="rId6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260648"/>
            <a:ext cx="3185931" cy="2389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6" name="Picture 2" descr="C:\Documents and Settings\Admin\Рабочий стол\к игре\0_a6e8d_2677da19_XX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53500" y="3501008"/>
            <a:ext cx="4129116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0392" y="6309320"/>
            <a:ext cx="104360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53351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к игре\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3676" y="404664"/>
            <a:ext cx="3580237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0" y="2708920"/>
            <a:ext cx="2376264" cy="201622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Путевой лист</a:t>
            </a:r>
          </a:p>
          <a:p>
            <a:pPr algn="ctr"/>
            <a:r>
              <a:rPr lang="ru-RU" dirty="0" smtClean="0"/>
              <a:t>Экскурсия  в «Мариинск – город музей под открытым небом»</a:t>
            </a:r>
            <a:endParaRPr lang="ru-RU" dirty="0"/>
          </a:p>
        </p:txBody>
      </p:sp>
      <p:pic>
        <p:nvPicPr>
          <p:cNvPr id="6" name="Picture 5" descr="C:\Documents and Settings\Admin\Рабочий стол\к игре\X_34a9734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13176"/>
            <a:ext cx="2339752" cy="1591032"/>
          </a:xfrm>
          <a:prstGeom prst="rect">
            <a:avLst/>
          </a:prstGeom>
          <a:noFill/>
        </p:spPr>
      </p:pic>
      <p:pic>
        <p:nvPicPr>
          <p:cNvPr id="7" name="Рисунок 6" descr="22497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4941168"/>
            <a:ext cx="40930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Admin\Рабочий стол\к игре\05156110.jpg">
            <a:hlinkClick r:id="" action="ppaction://noaction">
              <a:snd r:embed="rId7" name="laser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3861048"/>
            <a:ext cx="3257939" cy="2443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Documents and Settings\Admin\Рабочий стол\к игре\0_a6e8d_2677da19_XXL.jpg">
            <a:hlinkClick r:id="" action="ppaction://noaction">
              <a:snd r:embed="rId7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404664"/>
            <a:ext cx="4129116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6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320086" y="6034086"/>
            <a:ext cx="823914" cy="82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60035 -0.39954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etImage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61909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700808"/>
            <a:ext cx="6096000" cy="4572000"/>
          </a:xfrm>
          <a:prstGeom prst="rect">
            <a:avLst/>
          </a:prstGeom>
        </p:spPr>
      </p:pic>
      <p:sp>
        <p:nvSpPr>
          <p:cNvPr id="11" name="7-конечная звезда 10">
            <a:hlinkClick r:id="rId5" action="ppaction://hlinksldjump" highlightClick="1"/>
          </p:cNvPr>
          <p:cNvSpPr/>
          <p:nvPr/>
        </p:nvSpPr>
        <p:spPr>
          <a:xfrm rot="20482548">
            <a:off x="252962" y="299709"/>
            <a:ext cx="2195736" cy="1944216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Игра «Кто лишний?»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9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5373216"/>
            <a:ext cx="1285884" cy="1285884"/>
          </a:xfrm>
          <a:prstGeom prst="rect">
            <a:avLst/>
          </a:prstGeom>
        </p:spPr>
      </p:pic>
      <p:pic>
        <p:nvPicPr>
          <p:cNvPr id="10" name="Рисунок 9" descr="9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0272" y="3068960"/>
            <a:ext cx="1285884" cy="1285884"/>
          </a:xfrm>
          <a:prstGeom prst="rect">
            <a:avLst/>
          </a:prstGeom>
        </p:spPr>
      </p:pic>
      <p:pic>
        <p:nvPicPr>
          <p:cNvPr id="13" name="Рисунок 12" descr="9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216" y="5572116"/>
            <a:ext cx="1285884" cy="1285884"/>
          </a:xfrm>
          <a:prstGeom prst="rect">
            <a:avLst/>
          </a:prstGeom>
        </p:spPr>
      </p:pic>
      <p:sp>
        <p:nvSpPr>
          <p:cNvPr id="15" name="7-конечная звезда 14">
            <a:hlinkClick r:id="rId7" action="ppaction://hlinksldjump"/>
          </p:cNvPr>
          <p:cNvSpPr/>
          <p:nvPr/>
        </p:nvSpPr>
        <p:spPr>
          <a:xfrm rot="1102530">
            <a:off x="6718239" y="320428"/>
            <a:ext cx="2376264" cy="2122886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Экскурсия по чудесам  Кузбасса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email"/>
          <a:stretch>
            <a:fillRect/>
          </a:stretch>
        </p:blipFill>
        <p:spPr>
          <a:xfrm>
            <a:off x="5724128" y="5589240"/>
            <a:ext cx="304800" cy="304800"/>
          </a:xfrm>
          <a:prstGeom prst="rect">
            <a:avLst/>
          </a:prstGeom>
        </p:spPr>
      </p:pic>
      <p:sp>
        <p:nvSpPr>
          <p:cNvPr id="14" name="7-конечная звезда 13">
            <a:hlinkClick r:id="rId9" action="ppaction://hlinksldjump" highlightClick="1"/>
          </p:cNvPr>
          <p:cNvSpPr/>
          <p:nvPr/>
        </p:nvSpPr>
        <p:spPr>
          <a:xfrm>
            <a:off x="3563888" y="0"/>
            <a:ext cx="2304256" cy="1944216"/>
          </a:xfrm>
          <a:prstGeom prst="star7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Кроссворд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4716016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211960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707904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203848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3275856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699792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187624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0"/>
            <a:ext cx="2729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Кроссворд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692696"/>
            <a:ext cx="50400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55776" y="69269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6926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11960" y="692696"/>
            <a:ext cx="504000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23728" y="1196752"/>
            <a:ext cx="432000" cy="432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16016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1960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07904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99792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20072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03848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16016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20072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16016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1960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7904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03848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99792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95736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716016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211960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07904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03848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99792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20072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16016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95736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699792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123728" y="1700808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699792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707904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03848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691680" y="2204864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211960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724128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203848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275856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699792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195736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691680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187624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83568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179512" y="2780928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187624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707904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707904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220072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211960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699792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716016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203848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611560" y="3284984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0072" y="220486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07904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699792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87624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83568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195736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203848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03848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699792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195736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691680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187624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691680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195736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707904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211960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699792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195736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707904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203848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2699792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5724128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611560" y="3789040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211960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707904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203848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203848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203848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699792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4211960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716016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1619672" y="4293096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9" name="Овал 168"/>
          <p:cNvSpPr/>
          <p:nvPr/>
        </p:nvSpPr>
        <p:spPr>
          <a:xfrm>
            <a:off x="1691680" y="4797152"/>
            <a:ext cx="432000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716016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691680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5292080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4283968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779912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195736" y="2708920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5220072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3779912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788024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771800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267744" y="6093296"/>
            <a:ext cx="504056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2" name="Рисунок 191" descr="61909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64288" y="3933056"/>
            <a:ext cx="1656184" cy="156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3" name="TextBox 192"/>
          <p:cNvSpPr txBox="1"/>
          <p:nvPr/>
        </p:nvSpPr>
        <p:spPr>
          <a:xfrm>
            <a:off x="7236296" y="5517232"/>
            <a:ext cx="1008112" cy="110799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" name="Управляющая кнопка: далее 19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388424" y="5661248"/>
            <a:ext cx="304800" cy="304800"/>
          </a:xfrm>
          <a:prstGeom prst="rect">
            <a:avLst/>
          </a:prstGeom>
        </p:spPr>
      </p:pic>
      <p:sp>
        <p:nvSpPr>
          <p:cNvPr id="168" name="Скругленный прямоугольник 167"/>
          <p:cNvSpPr/>
          <p:nvPr/>
        </p:nvSpPr>
        <p:spPr>
          <a:xfrm>
            <a:off x="6300192" y="2276872"/>
            <a:ext cx="2160240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Полезное ископаемое, добываемое в Кемеровской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6300192" y="2636912"/>
            <a:ext cx="2088232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Город - Музей под открытым небом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300192" y="2564904"/>
            <a:ext cx="2088232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Коренной народ Кемеровской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6300192" y="2492896"/>
            <a:ext cx="230425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Человек, любящий свою Родину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18" name="Picture 2" descr="C:\Documents and Settings\Admin\Рабочий стол\500720_em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1988840"/>
            <a:ext cx="1555358" cy="167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6516216" y="2420888"/>
            <a:ext cx="1728192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Место обитания Кузбасского </a:t>
            </a:r>
            <a:r>
              <a:rPr lang="ru-RU" sz="1600" dirty="0" err="1" smtClean="0"/>
              <a:t>Ейти</a:t>
            </a:r>
            <a:r>
              <a:rPr lang="ru-RU" sz="1600" dirty="0" smtClean="0"/>
              <a:t> «</a:t>
            </a:r>
            <a:r>
              <a:rPr lang="ru-RU" sz="1600" dirty="0" err="1" smtClean="0"/>
              <a:t>Усть</a:t>
            </a:r>
            <a:r>
              <a:rPr lang="ru-RU" sz="1600" dirty="0" smtClean="0"/>
              <a:t> …)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7904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119675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2771800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9792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03848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170080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/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444208" y="2348880"/>
            <a:ext cx="1944216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Курортный поселок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Таштагольском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67744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87624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691680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195736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699792" y="321297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691680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95736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03848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07904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211960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716016" y="3717032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283968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788024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95736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4221088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Snowboard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2204864"/>
            <a:ext cx="1951037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Прямоугольник 76"/>
          <p:cNvSpPr/>
          <p:nvPr/>
        </p:nvSpPr>
        <p:spPr>
          <a:xfrm>
            <a:off x="2195736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20072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24128" y="4725144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292080" y="6093296"/>
            <a:ext cx="50405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unset" dir="t"/>
          </a:scene3d>
          <a:sp3d extrusionH="76200">
            <a:bevelT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6372200" y="2276872"/>
            <a:ext cx="2016224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Губернатор Кемеровской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3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1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1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30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150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30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150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5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30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150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500"/>
                            </p:stCondLst>
                            <p:childTnLst>
                              <p:par>
                                <p:cTn id="3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17375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25" grpId="0" animBg="1"/>
      <p:bldP spid="27" grpId="0" animBg="1"/>
      <p:bldP spid="28" grpId="0" animBg="1"/>
      <p:bldP spid="32" grpId="0" animBg="1"/>
      <p:bldP spid="35" grpId="0" animBg="1"/>
      <p:bldP spid="35" grpId="1" animBg="1"/>
      <p:bldP spid="43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6" grpId="1" animBg="1"/>
      <p:bldP spid="78" grpId="0" animBg="1"/>
      <p:bldP spid="80" grpId="0" animBg="1"/>
      <p:bldP spid="81" grpId="0" animBg="1"/>
      <p:bldP spid="82" grpId="0" animBg="1"/>
      <p:bldP spid="82" grpId="1" animBg="1"/>
      <p:bldP spid="85" grpId="0" animBg="1"/>
      <p:bldP spid="91" grpId="0" animBg="1"/>
      <p:bldP spid="93" grpId="0" animBg="1"/>
      <p:bldP spid="99" grpId="0" animBg="1"/>
      <p:bldP spid="101" grpId="0" animBg="1"/>
      <p:bldP spid="101" grpId="1" animBg="1"/>
      <p:bldP spid="104" grpId="0" animBg="1"/>
      <p:bldP spid="116" grpId="0" animBg="1"/>
      <p:bldP spid="116" grpId="1" animBg="1"/>
      <p:bldP spid="41" grpId="0" animBg="1"/>
      <p:bldP spid="68" grpId="0" animBg="1"/>
      <p:bldP spid="69" grpId="0" animBg="1"/>
      <p:bldP spid="119" grpId="0" animBg="1"/>
      <p:bldP spid="128" grpId="0" animBg="1"/>
      <p:bldP spid="130" grpId="0" animBg="1"/>
      <p:bldP spid="154" grpId="0" animBg="1"/>
      <p:bldP spid="154" grpId="1" animBg="1"/>
      <p:bldP spid="155" grpId="0" animBg="1"/>
      <p:bldP spid="156" grpId="0" animBg="1"/>
      <p:bldP spid="157" grpId="0" animBg="1"/>
      <p:bldP spid="158" grpId="0" animBg="1"/>
      <p:bldP spid="160" grpId="0" animBg="1"/>
      <p:bldP spid="162" grpId="0" animBg="1"/>
      <p:bldP spid="163" grpId="0" animBg="1"/>
      <p:bldP spid="167" grpId="0" animBg="1"/>
      <p:bldP spid="167" grpId="1" animBg="1"/>
      <p:bldP spid="169" grpId="0" animBg="1"/>
      <p:bldP spid="169" grpId="1" animBg="1"/>
      <p:bldP spid="172" grpId="0" animBg="1"/>
      <p:bldP spid="173" grpId="0" animBg="1"/>
      <p:bldP spid="161" grpId="0" animBg="1"/>
      <p:bldP spid="188" grpId="0" animBg="1"/>
      <p:bldP spid="193" grpId="0" animBg="1"/>
      <p:bldP spid="168" grpId="3" animBg="1"/>
      <p:bldP spid="168" grpId="4" animBg="1"/>
      <p:bldP spid="166" grpId="0" animBg="1"/>
      <p:bldP spid="166" grpId="1" animBg="1"/>
      <p:bldP spid="153" grpId="0" animBg="1"/>
      <p:bldP spid="153" grpId="1" animBg="1"/>
      <p:bldP spid="118" grpId="0" animBg="1"/>
      <p:bldP spid="118" grpId="1" animBg="1"/>
      <p:bldP spid="54" grpId="0" animBg="1"/>
      <p:bldP spid="54" grpId="1" animBg="1"/>
      <p:bldP spid="34" grpId="0" animBg="1"/>
      <p:bldP spid="31" grpId="0" animBg="1"/>
      <p:bldP spid="17" grpId="0" animBg="1"/>
      <p:bldP spid="174" grpId="0" animBg="1"/>
      <p:bldP spid="29" grpId="0" animBg="1"/>
      <p:bldP spid="26" grpId="0" animBg="1"/>
      <p:bldP spid="33" grpId="0" animBg="1"/>
      <p:bldP spid="24" grpId="0" animBg="1"/>
      <p:bldP spid="30" grpId="0" animBg="1"/>
      <p:bldP spid="18" grpId="0" animBg="1"/>
      <p:bldP spid="74" grpId="0" animBg="1"/>
      <p:bldP spid="74" grpId="1" animBg="1"/>
      <p:bldP spid="89" grpId="0" animBg="1"/>
      <p:bldP spid="47" grpId="0" animBg="1"/>
      <p:bldP spid="113" grpId="0" animBg="1"/>
      <p:bldP spid="109" grpId="0" animBg="1"/>
      <p:bldP spid="105" grpId="0" animBg="1"/>
      <p:bldP spid="88" grpId="0" animBg="1"/>
      <p:bldP spid="79" grpId="0" animBg="1"/>
      <p:bldP spid="87" grpId="0" animBg="1"/>
      <p:bldP spid="108" grpId="0" animBg="1"/>
      <p:bldP spid="94" grpId="0" animBg="1"/>
      <p:bldP spid="103" grpId="0" animBg="1"/>
      <p:bldP spid="170" grpId="0" animBg="1"/>
      <p:bldP spid="165" grpId="0" animBg="1"/>
      <p:bldP spid="92" grpId="0" animBg="1"/>
      <p:bldP spid="86" grpId="0" animBg="1"/>
      <p:bldP spid="86" grpId="1" animBg="1"/>
      <p:bldP spid="77" grpId="0" animBg="1"/>
      <p:bldP spid="50" grpId="0" animBg="1"/>
      <p:bldP spid="49" grpId="0" animBg="1"/>
      <p:bldP spid="184" grpId="0" animBg="1"/>
      <p:bldP spid="186" grpId="0" animBg="1"/>
      <p:bldP spid="18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56992"/>
            <a:ext cx="1455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50 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356992"/>
            <a:ext cx="1870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лет 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683568" y="522920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522920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70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4139952" y="522920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25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796136" y="522920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60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2320" y="5229200"/>
            <a:ext cx="13681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Stella-na-vezde-v-Tashtago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2831962" cy="2085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410445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исполнится в 2013 году </a:t>
            </a:r>
          </a:p>
          <a:p>
            <a:pPr algn="ctr"/>
            <a:r>
              <a:rPr lang="ru-RU" dirty="0" smtClean="0"/>
              <a:t>г. Таштаголу?</a:t>
            </a:r>
            <a:endParaRPr lang="ru-RU" dirty="0"/>
          </a:p>
        </p:txBody>
      </p:sp>
      <p:pic>
        <p:nvPicPr>
          <p:cNvPr id="15" name="Рисунок 14" descr="7542e04cc4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1340768"/>
            <a:ext cx="3008295" cy="201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4788024" y="260648"/>
            <a:ext cx="410445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исполнится в 2013 году </a:t>
            </a:r>
          </a:p>
          <a:p>
            <a:pPr algn="ctr"/>
            <a:r>
              <a:rPr lang="ru-RU" dirty="0" smtClean="0"/>
              <a:t>Кемеровской области?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3501008"/>
            <a:ext cx="1870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лет 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3356992"/>
            <a:ext cx="1455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70 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Рисунок 17" descr="бббб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3645024"/>
            <a:ext cx="952500" cy="952500"/>
          </a:xfrm>
          <a:prstGeom prst="rect">
            <a:avLst/>
          </a:prstGeom>
        </p:spPr>
      </p:pic>
      <p:pic>
        <p:nvPicPr>
          <p:cNvPr id="19" name="Рисунок 18" descr="бббб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573016"/>
            <a:ext cx="952500" cy="952500"/>
          </a:xfrm>
          <a:prstGeom prst="rect">
            <a:avLst/>
          </a:prstGeom>
        </p:spPr>
      </p:pic>
      <p:pic>
        <p:nvPicPr>
          <p:cNvPr id="20" name="Рисунок 19" descr="бббб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71800" y="2708920"/>
            <a:ext cx="952500" cy="952500"/>
          </a:xfrm>
          <a:prstGeom prst="rect">
            <a:avLst/>
          </a:prstGeom>
        </p:spPr>
      </p:pic>
      <p:pic>
        <p:nvPicPr>
          <p:cNvPr id="21" name="Рисунок 20" descr="бббб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92080" y="1772816"/>
            <a:ext cx="952500" cy="952500"/>
          </a:xfrm>
          <a:prstGeom prst="rect">
            <a:avLst/>
          </a:prstGeom>
        </p:spPr>
      </p:pic>
      <p:pic>
        <p:nvPicPr>
          <p:cNvPr id="22" name="Рисунок 21" descr="9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3861048"/>
            <a:ext cx="1285884" cy="1285884"/>
          </a:xfrm>
          <a:prstGeom prst="rect">
            <a:avLst/>
          </a:prstGeom>
        </p:spPr>
      </p:pic>
      <p:pic>
        <p:nvPicPr>
          <p:cNvPr id="23" name="Рисунок 22" descr="9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95936" y="1772816"/>
            <a:ext cx="1285884" cy="1285884"/>
          </a:xfrm>
          <a:prstGeom prst="rect">
            <a:avLst/>
          </a:prstGeom>
        </p:spPr>
      </p:pic>
      <p:pic>
        <p:nvPicPr>
          <p:cNvPr id="24" name="Рисунок 23" descr="9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0032" y="5373216"/>
            <a:ext cx="1285884" cy="1285884"/>
          </a:xfrm>
          <a:prstGeom prst="rect">
            <a:avLst/>
          </a:prstGeom>
        </p:spPr>
      </p:pic>
      <p:pic>
        <p:nvPicPr>
          <p:cNvPr id="25" name="Рисунок 24" descr="9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1640" y="4221088"/>
            <a:ext cx="1285884" cy="1285884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97160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835696" y="476672"/>
            <a:ext cx="5832648" cy="590465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Выдан </a:t>
            </a:r>
          </a:p>
          <a:p>
            <a:pPr algn="ctr">
              <a:lnSpc>
                <a:spcPct val="200000"/>
              </a:lnSpc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настоящему знатоку родного края.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Йети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12776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Диплом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61909b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87824" y="4869160"/>
            <a:ext cx="1224136" cy="1160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9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869160"/>
            <a:ext cx="1285884" cy="1285884"/>
          </a:xfrm>
          <a:prstGeom prst="rect">
            <a:avLst/>
          </a:prstGeom>
        </p:spPr>
      </p:pic>
      <p:pic>
        <p:nvPicPr>
          <p:cNvPr id="10" name="Рисунок 9" descr="9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4288" y="1412776"/>
            <a:ext cx="1285884" cy="1285884"/>
          </a:xfrm>
          <a:prstGeom prst="rect">
            <a:avLst/>
          </a:prstGeom>
        </p:spPr>
      </p:pic>
      <p:pic>
        <p:nvPicPr>
          <p:cNvPr id="11" name="Рисунок 10" descr="9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620688"/>
            <a:ext cx="1285884" cy="1285884"/>
          </a:xfrm>
          <a:prstGeom prst="rect">
            <a:avLst/>
          </a:prstGeom>
        </p:spPr>
      </p:pic>
      <p:pic>
        <p:nvPicPr>
          <p:cNvPr id="13" name="Рисунок 12" descr="бббб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80312" y="3573016"/>
            <a:ext cx="952500" cy="952500"/>
          </a:xfrm>
          <a:prstGeom prst="rect">
            <a:avLst/>
          </a:prstGeom>
        </p:spPr>
      </p:pic>
      <p:pic>
        <p:nvPicPr>
          <p:cNvPr id="14" name="Рисунок 13" descr="бббб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2780928"/>
            <a:ext cx="952500" cy="952500"/>
          </a:xfrm>
          <a:prstGeom prst="rect">
            <a:avLst/>
          </a:prstGeom>
        </p:spPr>
      </p:pic>
      <p:pic>
        <p:nvPicPr>
          <p:cNvPr id="15" name="Рисунок 14" descr="бббб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692696"/>
            <a:ext cx="952500" cy="952500"/>
          </a:xfrm>
          <a:prstGeom prst="rect">
            <a:avLst/>
          </a:prstGeom>
        </p:spPr>
      </p:pic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0" y="6381328"/>
            <a:ext cx="82758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Презентацию составила </a:t>
            </a:r>
            <a:r>
              <a:rPr lang="ru-RU" sz="2000" b="1" dirty="0" err="1" smtClean="0">
                <a:solidFill>
                  <a:srgbClr val="C00000"/>
                </a:solidFill>
              </a:rPr>
              <a:t>Паршакова</a:t>
            </a:r>
            <a:r>
              <a:rPr lang="ru-RU" sz="2000" b="1" dirty="0" smtClean="0">
                <a:solidFill>
                  <a:srgbClr val="C00000"/>
                </a:solidFill>
              </a:rPr>
              <a:t> О.Р.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воспитатель МБДОУ №14 «</a:t>
            </a:r>
            <a:r>
              <a:rPr lang="ru-RU" sz="2000" b="1" dirty="0" err="1" smtClean="0">
                <a:solidFill>
                  <a:srgbClr val="C00000"/>
                </a:solidFill>
              </a:rPr>
              <a:t>Аленушка</a:t>
            </a:r>
            <a:r>
              <a:rPr lang="ru-RU" sz="2000" b="1" dirty="0" smtClean="0">
                <a:solidFill>
                  <a:srgbClr val="C00000"/>
                </a:solidFill>
              </a:rPr>
              <a:t>» г.Таштагол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5" name="Рисунок 4" descr="6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556185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«Кто лишний?»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350-1-f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95928" y="6281936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12160" y="2420888"/>
            <a:ext cx="7200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Волк</a:t>
            </a:r>
            <a:endParaRPr lang="ru-RU" b="1" dirty="0"/>
          </a:p>
        </p:txBody>
      </p:sp>
      <p:pic>
        <p:nvPicPr>
          <p:cNvPr id="21" name="Рисунок 20" descr="2fd946b12c1003160310645944dbad5b.jpg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1EB"/>
              </a:clrFrom>
              <a:clrTo>
                <a:srgbClr val="F0F1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1844824"/>
            <a:ext cx="1834309" cy="1584176"/>
          </a:xfrm>
          <a:prstGeom prst="rect">
            <a:avLst/>
          </a:prstGeom>
        </p:spPr>
      </p:pic>
      <p:pic>
        <p:nvPicPr>
          <p:cNvPr id="22" name="Рисунок 21" descr="100900130b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63688" y="2204864"/>
            <a:ext cx="1512168" cy="1512168"/>
          </a:xfrm>
          <a:prstGeom prst="rect">
            <a:avLst/>
          </a:prstGeom>
        </p:spPr>
      </p:pic>
      <p:pic>
        <p:nvPicPr>
          <p:cNvPr id="23" name="Рисунок 22" descr="image006.gif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62" t="1792" r="26388" b="67531"/>
          <a:stretch>
            <a:fillRect/>
          </a:stretch>
        </p:blipFill>
        <p:spPr>
          <a:xfrm>
            <a:off x="251520" y="4077072"/>
            <a:ext cx="2160240" cy="2016224"/>
          </a:xfrm>
          <a:prstGeom prst="rect">
            <a:avLst/>
          </a:prstGeom>
        </p:spPr>
      </p:pic>
      <p:pic>
        <p:nvPicPr>
          <p:cNvPr id="24" name="Рисунок 23" descr="image006.gif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98" t="36305" r="1441" b="34935"/>
          <a:stretch>
            <a:fillRect/>
          </a:stretch>
        </p:blipFill>
        <p:spPr>
          <a:xfrm>
            <a:off x="2987824" y="4221088"/>
            <a:ext cx="2592288" cy="22380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07904" y="4005064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3645024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588224" y="6165304"/>
            <a:ext cx="11521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Антилопа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1916832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Панда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1052736"/>
            <a:ext cx="34563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Найдите животных которые не обитают в лесах Кузбасса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3968" y="188640"/>
            <a:ext cx="1008112" cy="10156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email"/>
          <a:stretch>
            <a:fillRect/>
          </a:stretch>
        </p:blipFill>
        <p:spPr>
          <a:xfrm>
            <a:off x="6516216" y="1052736"/>
            <a:ext cx="304800" cy="304800"/>
          </a:xfrm>
          <a:prstGeom prst="rect">
            <a:avLst/>
          </a:prstGeom>
        </p:spPr>
      </p:pic>
      <p:pic>
        <p:nvPicPr>
          <p:cNvPr id="20" name="Рисунок 19" descr="p_1396_gnu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573016"/>
            <a:ext cx="2473874" cy="23384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63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37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0-1-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fd946b12c1003160310645944dbad5b.jpg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EEEFE9"/>
              </a:clrFrom>
              <a:clrTo>
                <a:srgbClr val="EEEFE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559" y="4797152"/>
            <a:ext cx="1529111" cy="1368152"/>
          </a:xfrm>
          <a:prstGeom prst="rect">
            <a:avLst/>
          </a:prstGeom>
        </p:spPr>
      </p:pic>
      <p:pic>
        <p:nvPicPr>
          <p:cNvPr id="6" name="Рисунок 5" descr="2fd946b12c1003160310645944dbad5b.jpg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4F7F0"/>
              </a:clrFrom>
              <a:clrTo>
                <a:srgbClr val="F4F7F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568" y="2492896"/>
            <a:ext cx="1440160" cy="1270729"/>
          </a:xfrm>
          <a:prstGeom prst="rect">
            <a:avLst/>
          </a:prstGeom>
        </p:spPr>
      </p:pic>
      <p:pic>
        <p:nvPicPr>
          <p:cNvPr id="10" name="Рисунок 9" descr="2fd946b12c1003160310645944dbad5b.jpg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7944" y="4941168"/>
            <a:ext cx="1296144" cy="1152128"/>
          </a:xfrm>
          <a:prstGeom prst="rect">
            <a:avLst/>
          </a:prstGeom>
        </p:spPr>
      </p:pic>
      <p:pic>
        <p:nvPicPr>
          <p:cNvPr id="12" name="Рисунок 11" descr="100900130b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35896" y="1772816"/>
            <a:ext cx="1584176" cy="1584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Ёж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4509120"/>
            <a:ext cx="7200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Крот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2204864"/>
            <a:ext cx="11521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Бурундук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933056"/>
            <a:ext cx="10801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Кенгуру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1268760"/>
            <a:ext cx="11521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Ленивец</a:t>
            </a:r>
            <a:endParaRPr lang="ru-RU" dirty="0"/>
          </a:p>
        </p:txBody>
      </p:sp>
      <p:pic>
        <p:nvPicPr>
          <p:cNvPr id="19" name="Рисунок 18" descr="2fd946b12c1003160310645944dbad5b.jpg">
            <a:hlinkClick r:id="" action="ppaction://noaction">
              <a:snd r:embed="rId5" name="laser.wav"/>
            </a:hlinkClick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04248" y="1877208"/>
            <a:ext cx="1696374" cy="15437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92280" y="1628800"/>
            <a:ext cx="7200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pic>
        <p:nvPicPr>
          <p:cNvPr id="18" name="Рисунок 17" descr="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20086" y="6034086"/>
            <a:ext cx="823914" cy="823914"/>
          </a:xfrm>
          <a:prstGeom prst="rect">
            <a:avLst/>
          </a:prstGeom>
        </p:spPr>
      </p:pic>
      <p:pic>
        <p:nvPicPr>
          <p:cNvPr id="21" name="Рисунок 20" descr="slide0011_image020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44208" y="4553744"/>
            <a:ext cx="1476164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909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332656"/>
            <a:ext cx="6096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941169"/>
            <a:ext cx="1008112" cy="120032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013176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чудеса Кузбасса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40352" y="6093296"/>
            <a:ext cx="108012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63001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848" y="4293096"/>
            <a:ext cx="36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Золотая </a:t>
            </a:r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Шория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DSC00838JP_5641857_4371895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278650"/>
            <a:ext cx="4968552" cy="372641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4077072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301208"/>
            <a:ext cx="194421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Скульптура «Золотая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Шория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0" name="TextBox 9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1619672" y="6021288"/>
            <a:ext cx="252028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Скульптура «Алтайская красавица»</a:t>
            </a:r>
          </a:p>
        </p:txBody>
      </p:sp>
      <p:sp>
        <p:nvSpPr>
          <p:cNvPr id="11" name="TextBox 10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539552" y="5301208"/>
            <a:ext cx="216024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Монумент «Камень на ладони»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4" name="laser.wav"/>
            </a:hlinkClick>
          </p:cNvPr>
          <p:cNvSpPr txBox="1"/>
          <p:nvPr/>
        </p:nvSpPr>
        <p:spPr>
          <a:xfrm>
            <a:off x="4427984" y="6021288"/>
            <a:ext cx="216024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Скульптура «Девушка на лосе»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093296"/>
            <a:ext cx="50405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621285" y="347267"/>
            <a:ext cx="2333478" cy="3744416"/>
          </a:xfrm>
          <a:prstGeom prst="rect">
            <a:avLst/>
          </a:prstGeom>
          <a:noFill/>
        </p:spPr>
      </p:pic>
      <p:pic>
        <p:nvPicPr>
          <p:cNvPr id="15" name="Рисунок 14" descr="DSC00838JP_5641857_4371895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3728" y="188640"/>
            <a:ext cx="5256584" cy="3942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611560" y="5517232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Поднебесные Зубья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2843808" y="5517232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Азасская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пещера</a:t>
            </a:r>
          </a:p>
        </p:txBody>
      </p:sp>
      <p:sp>
        <p:nvSpPr>
          <p:cNvPr id="7" name="TextBox 6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5004048" y="5517232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Томская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Писаница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7020272" y="5517232"/>
            <a:ext cx="1728192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Мустаг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645024"/>
            <a:ext cx="360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Азасская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пещера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4077072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07896" y="6281936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Azasskaya-peshhera-1-150x1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476672"/>
            <a:ext cx="2880320" cy="287813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836712"/>
            <a:ext cx="2088232" cy="2088232"/>
          </a:xfrm>
          <a:prstGeom prst="rect">
            <a:avLst/>
          </a:prstGeom>
          <a:noFill/>
        </p:spPr>
      </p:pic>
      <p:pic>
        <p:nvPicPr>
          <p:cNvPr id="14" name="Рисунок 13" descr="Azasskaya-peshhera-1-150x1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32656"/>
            <a:ext cx="3240949" cy="323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4581128"/>
            <a:ext cx="6264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Кузнецкая крепость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437112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323528" y="5733256"/>
            <a:ext cx="151216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Томская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Писаница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2195736" y="5733256"/>
            <a:ext cx="158417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Город-музей Мариинск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4283968" y="5733256"/>
            <a:ext cx="158417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Кузнецкая крепость</a:t>
            </a:r>
          </a:p>
        </p:txBody>
      </p:sp>
      <p:sp>
        <p:nvSpPr>
          <p:cNvPr id="11" name="TextBox 10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6288757" y="5758978"/>
            <a:ext cx="158417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Сказочная крепость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111561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узнецкая крепост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332656"/>
            <a:ext cx="5328592" cy="399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333253" y="275259"/>
            <a:ext cx="2333478" cy="3744416"/>
          </a:xfrm>
          <a:prstGeom prst="rect">
            <a:avLst/>
          </a:prstGeom>
          <a:noFill/>
        </p:spPr>
      </p:pic>
      <p:pic>
        <p:nvPicPr>
          <p:cNvPr id="15" name="Рисунок 14" descr="кузнецкая крепость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88639"/>
            <a:ext cx="5904656" cy="44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4149080"/>
            <a:ext cx="57606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Мариинск – город музей под открытым небом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589240"/>
            <a:ext cx="2016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Мариинск – город музей под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открытым небом</a:t>
            </a:r>
          </a:p>
        </p:txBody>
      </p:sp>
      <p:sp>
        <p:nvSpPr>
          <p:cNvPr id="7" name="TextBox 6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2339752" y="5589240"/>
            <a:ext cx="2016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Томская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Писаница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179512" y="5589240"/>
            <a:ext cx="2016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Кемерово – столица Кузбасса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293096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Mariinsk-muzej-1-150x1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260648"/>
            <a:ext cx="3888432" cy="35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hlinkClick r:id="" action="ppaction://noaction">
              <a:snd r:embed="rId3" name="laser.wav"/>
            </a:hlinkClick>
          </p:cNvPr>
          <p:cNvSpPr txBox="1"/>
          <p:nvPr/>
        </p:nvSpPr>
        <p:spPr>
          <a:xfrm>
            <a:off x="6516216" y="5589240"/>
            <a:ext cx="165618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Мариинск – город  герой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2" descr="C:\Documents and Settings\Admin\Рабочий стол\zvezdia-387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719625" y="536959"/>
            <a:ext cx="1944216" cy="3119787"/>
          </a:xfrm>
          <a:prstGeom prst="rect">
            <a:avLst/>
          </a:prstGeom>
          <a:noFill/>
        </p:spPr>
      </p:pic>
      <p:pic>
        <p:nvPicPr>
          <p:cNvPr id="14" name="Рисунок 13" descr="Mariinsk-muzej-1-150x15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88640"/>
            <a:ext cx="4104456" cy="410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417</Words>
  <Application>Microsoft Office PowerPoint</Application>
  <PresentationFormat>Экран (4:3)</PresentationFormat>
  <Paragraphs>196</Paragraphs>
  <Slides>23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«Кто лишний?»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Презентацию составила Паршакова О.Р. воспитатель МБДОУ №14 «Аленушка» г.Таштагол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233</cp:revision>
  <dcterms:modified xsi:type="dcterms:W3CDTF">2013-05-09T17:00:18Z</dcterms:modified>
</cp:coreProperties>
</file>