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80920" cy="19442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4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Речецветик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7016824" cy="1415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Воспитатель СП д/с «Солнышко»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ГБОУ СОШ № 2 г. Нефтегорска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Сывороткина Юлия Васильевна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33" y="0"/>
            <a:ext cx="8229600" cy="980728"/>
          </a:xfrm>
        </p:spPr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10242" name="Picture 2" descr="C:\Users\пользователь\Desktop\Портфолио Сывороткина\173_1303\IMG_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641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Портфолио Сывороткина\173_1303\IMG_1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4" y="1916832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ользователь\Desktop\Портфолио Сывороткина\173_1303\IMG_1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62" y="414908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46" y="188640"/>
            <a:ext cx="8229600" cy="908720"/>
          </a:xfrm>
        </p:spPr>
        <p:txBody>
          <a:bodyPr/>
          <a:lstStyle/>
          <a:p>
            <a:r>
              <a:rPr lang="ru-RU" dirty="0" smtClean="0"/>
              <a:t>Игровые уголки</a:t>
            </a:r>
            <a:endParaRPr lang="ru-RU" dirty="0"/>
          </a:p>
        </p:txBody>
      </p:sp>
      <p:pic>
        <p:nvPicPr>
          <p:cNvPr id="7170" name="Picture 2" descr="C:\Users\пользователь\Desktop\Портфолио Сывороткина\173_1303\IMG_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6" y="126458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Портфолио Сывороткина\173_1303\IMG_1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1" y="126458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Портфолио Сывороткина\173_1303\IMG_1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3" y="42114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esktop\Портфолио Сывороткина\173_1303\IMG_1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1" y="4224517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Детский театр</a:t>
            </a:r>
            <a:endParaRPr lang="ru-RU" dirty="0"/>
          </a:p>
        </p:txBody>
      </p:sp>
      <p:pic>
        <p:nvPicPr>
          <p:cNvPr id="8195" name="Picture 3" descr="C:\Users\пользователь\Desktop\Портфолио Сывороткина\173_1303\IMG_1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3875130"/>
            <a:ext cx="3678428" cy="2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Портфолио Сывороткина\173_1303\IMG_1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5928"/>
            <a:ext cx="3240360" cy="24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Портфолио Сывороткина\173_1303\IMG_1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44" y="3875129"/>
            <a:ext cx="3718804" cy="2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льзователь\Desktop\Портфолио Сывороткина\173_1303\IMG_1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114128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3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Уголок ПДД</a:t>
            </a:r>
            <a:endParaRPr lang="ru-RU" dirty="0"/>
          </a:p>
        </p:txBody>
      </p:sp>
      <p:pic>
        <p:nvPicPr>
          <p:cNvPr id="9218" name="Picture 2" descr="C:\Users\пользователь\Desktop\Портфолио Сывороткина\173_1303\IMG_1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Портфолио Сывороткина\173_1303\IMG_1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9" y="119675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Бытовая зона</a:t>
            </a:r>
            <a:endParaRPr lang="ru-RU" dirty="0"/>
          </a:p>
        </p:txBody>
      </p:sp>
      <p:pic>
        <p:nvPicPr>
          <p:cNvPr id="11266" name="Picture 2" descr="C:\Users\пользователь\Desktop\Портфолио Сывороткина\173_1303\IMG_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578528" cy="26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Портфолио Сывороткина\173_1303\IMG_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34" y="1154533"/>
            <a:ext cx="3579445" cy="26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Портфолио Сывороткина\173_1303\IMG_1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4534"/>
            <a:ext cx="3543437" cy="26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9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ru-RU" dirty="0" smtClean="0"/>
              <a:t>Учебная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творчества «В гости к Феям красок»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сенсомоторного развития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уголок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музыкального развития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уголок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физического развития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149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Речецветик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пользователь\Desktop\Портфолио Сывороткина\173_1303\IMG_0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23" y="808345"/>
            <a:ext cx="3326844" cy="24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ортфолио Сывороткина\173_1303\IMG_0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836712"/>
            <a:ext cx="34844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Портфолио Сывороткина\173_1303\IMG_09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8920">
            <a:off x="1374636" y="3388651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Портфолио Сывороткина\173_1303\IMG_09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002">
            <a:off x="5706739" y="3249844"/>
            <a:ext cx="2521334" cy="33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творчества </a:t>
            </a:r>
            <a:br>
              <a:rPr lang="ru-RU" dirty="0" smtClean="0"/>
            </a:br>
            <a:r>
              <a:rPr lang="ru-RU" dirty="0" smtClean="0"/>
              <a:t>«В гости к Феям красок»</a:t>
            </a:r>
            <a:endParaRPr lang="ru-RU" dirty="0"/>
          </a:p>
        </p:txBody>
      </p:sp>
      <p:pic>
        <p:nvPicPr>
          <p:cNvPr id="1026" name="Picture 2" descr="C:\Users\пользователь\Desktop\Портфолио Сывороткина\173_1303\IMG_1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198">
            <a:off x="2642520" y="1725321"/>
            <a:ext cx="3468482" cy="46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82" y="-41963"/>
            <a:ext cx="8229600" cy="1238029"/>
          </a:xfrm>
        </p:spPr>
        <p:txBody>
          <a:bodyPr/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pic>
        <p:nvPicPr>
          <p:cNvPr id="3074" name="Picture 2" descr="C:\Users\пользователь\Desktop\Портфолио Сывороткина\173_1303\IMG_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174">
            <a:off x="325717" y="1541901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ортфолио Сывороткина\173_1303\IMG_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12">
            <a:off x="4987275" y="1473916"/>
            <a:ext cx="3663050" cy="48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8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1553"/>
          </a:xfrm>
        </p:spPr>
        <p:txBody>
          <a:bodyPr/>
          <a:lstStyle/>
          <a:p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pic>
        <p:nvPicPr>
          <p:cNvPr id="4098" name="Picture 2" descr="C:\Users\пользователь\Desktop\Портфолио Сывороткина\173_1303\IMG_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62" y="188640"/>
            <a:ext cx="8229600" cy="836712"/>
          </a:xfrm>
        </p:spPr>
        <p:txBody>
          <a:bodyPr/>
          <a:lstStyle/>
          <a:p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5122" name="Picture 2" descr="C:\Users\пользователь\Desktop\Портфолио Сывороткина\173_1303\IMG_1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235">
            <a:off x="787709" y="1686576"/>
            <a:ext cx="3338682" cy="4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ортфолио Сывороткина\173_1303\IMG_1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09">
            <a:off x="5415565" y="1608658"/>
            <a:ext cx="3279915" cy="43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1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6712"/>
          </a:xfrm>
        </p:spPr>
        <p:txBody>
          <a:bodyPr/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pic>
        <p:nvPicPr>
          <p:cNvPr id="6146" name="Picture 2" descr="C:\Users\пользователь\Desktop\Портфолио Сывороткина\173_1303\IMG_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051">
            <a:off x="463443" y="2253629"/>
            <a:ext cx="3789737" cy="28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Портфолио Сывороткина\173_1303\IMG_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69174"/>
            <a:ext cx="3543092" cy="47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2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и атрибуты для сюжетно-ролевых игр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строительно-конструктивных игр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театр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ПДД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0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91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Организация развивающей предметно-пространственной среды  группы № 4 «Речецветик»</vt:lpstr>
      <vt:lpstr>Учебная зона</vt:lpstr>
      <vt:lpstr>Группа «Речецветик»</vt:lpstr>
      <vt:lpstr>Центр творчества  «В гости к Феям красок»</vt:lpstr>
      <vt:lpstr>Уголок природы</vt:lpstr>
      <vt:lpstr>Уголок экспериментирования</vt:lpstr>
      <vt:lpstr>Патриотический уголок</vt:lpstr>
      <vt:lpstr>Книжный уголок</vt:lpstr>
      <vt:lpstr>Игровая зона</vt:lpstr>
      <vt:lpstr>Сюжетно-ролевые игры</vt:lpstr>
      <vt:lpstr>Игровые уголки</vt:lpstr>
      <vt:lpstr>Детский театр</vt:lpstr>
      <vt:lpstr>Уголок ПДД</vt:lpstr>
      <vt:lpstr>Бытовая зона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 группы № 4 «Речецветик»</dc:title>
  <dc:creator>пользователь</dc:creator>
  <cp:lastModifiedBy>пользователь</cp:lastModifiedBy>
  <cp:revision>13</cp:revision>
  <dcterms:created xsi:type="dcterms:W3CDTF">2015-03-13T15:43:36Z</dcterms:created>
  <dcterms:modified xsi:type="dcterms:W3CDTF">2015-03-20T08:49:04Z</dcterms:modified>
</cp:coreProperties>
</file>