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8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0649D-ABA3-4CB6-999A-9FED1093108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9EDF5-2AF0-4F1D-ADBF-C11E911D88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80" y="476222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ОБРАЗОВАНИЕ ПРИЛАГАТЕЛЬНЫХ ОТ СУЩЕСТВИТЕЛЬНЫХ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0042" y="1285852"/>
            <a:ext cx="6000792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Times New Roman" pitchFamily="18" charset="0"/>
              </a:rPr>
              <a:t>ИГРА «ЧЕЙ ХВОСТ, ЧЬИ УШКИ,  ЧЬЯ  ЛАПКА?»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Зверята играли в прятки с синичкой.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Все спрятались. Смотрит синичка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чей-то хвостик из-за дерева видно.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«Чей хвост? Чей хвост?» - запела</a:t>
            </a:r>
            <a:r>
              <a:rPr lang="ru-RU" sz="900" dirty="0">
                <a:ea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синичка.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Подскажи ей, помоги отыскать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всех зверей.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(аналогично – ушки, лапа)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i="1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/>
              <a:t>Затем можно предложить ребенку разукрасить животных, вырезать и поселить в лесу.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Picture 9" descr="http://img01.chitalnya.ru/upload/593/93246697820723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06" y="5572132"/>
            <a:ext cx="2686057" cy="2871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AutoShape 13" descr="Картинки по запросу белка рисунок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3" name="Picture 15" descr="http://ejko.ru/images/belka4.jpg"/>
          <p:cNvPicPr>
            <a:picLocks noChangeAspect="1" noChangeArrowheads="1"/>
          </p:cNvPicPr>
          <p:nvPr/>
        </p:nvPicPr>
        <p:blipFill>
          <a:blip r:embed="rId2"/>
          <a:srcRect l="13678" r="19452" b="5944"/>
          <a:stretch>
            <a:fillRect/>
          </a:stretch>
        </p:blipFill>
        <p:spPr bwMode="auto">
          <a:xfrm>
            <a:off x="2714620" y="357157"/>
            <a:ext cx="3714776" cy="379920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215082" y="3786182"/>
            <a:ext cx="42862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1714480"/>
            <a:ext cx="27146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У БЕЛКИ ХВОСТ – </a:t>
            </a:r>
            <a:r>
              <a:rPr lang="ru-RU" sz="1400" b="1" dirty="0" smtClean="0"/>
              <a:t>БЕЛИЧИЙ</a:t>
            </a:r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  <a:p>
            <a:pPr algn="ctr"/>
            <a:r>
              <a:rPr lang="ru-RU" sz="1400" dirty="0"/>
              <a:t>У БЕЛКИ </a:t>
            </a:r>
            <a:r>
              <a:rPr lang="ru-RU" sz="1400" dirty="0" smtClean="0"/>
              <a:t>УШКИ  ….</a:t>
            </a:r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У </a:t>
            </a:r>
            <a:r>
              <a:rPr lang="ru-RU" sz="1400" dirty="0"/>
              <a:t>БЕЛКИ </a:t>
            </a:r>
            <a:r>
              <a:rPr lang="ru-RU" sz="1400" dirty="0" smtClean="0"/>
              <a:t>ЛАПА</a:t>
            </a:r>
            <a:r>
              <a:rPr lang="ru-RU" sz="1400" dirty="0"/>
              <a:t> </a:t>
            </a:r>
            <a:r>
              <a:rPr lang="ru-RU" sz="1400" dirty="0" smtClean="0"/>
              <a:t>…..</a:t>
            </a:r>
            <a:endParaRPr lang="ru-RU" sz="1400" dirty="0"/>
          </a:p>
        </p:txBody>
      </p:sp>
      <p:pic>
        <p:nvPicPr>
          <p:cNvPr id="21" name="Picture 2" descr="http://mirotvetov.ru/media/cache/2b/88/watermarked/c95be82906357b67fc327689d364f2d848e855a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8" y="4929190"/>
            <a:ext cx="3763972" cy="3763972"/>
          </a:xfrm>
          <a:prstGeom prst="rect">
            <a:avLst/>
          </a:prstGeom>
          <a:noFill/>
        </p:spPr>
      </p:pic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42852" y="6929454"/>
            <a:ext cx="2857520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У ЗАЙЦА ХВОСТ – ЗАЯЧИЙ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У ЗАЙЦА УШКИ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У ЗАЙЦА ЛАПА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3644" y="85010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AutoShape 6" descr="data:image/jpeg;base64,/9j/4AAQSkZJRgABAQAAAQABAAD/2wCEAAkGBxQTEhUUEhQVFRUWGBcVFxcXGBcXFxkcGhgXGRcYGBUbHSggHBolHBccITIkJSkrLi4uGB8zODMsNygtLisBCgoKDg0OGhAQGzQkHyYsNCwsNCwsLCwsLDQsLCwsLDUsLCwsLCwsLCwsLDQsLCwsLCwsLCwsLCwsLCwsLCwsLP/AABEIAOQA3QMBIgACEQEDEQH/xAAcAAACAgMBAQAAAAAAAAAAAAAABQQGAgMHAQj/xABFEAACAQIEBAMEBwcCAwgDAAABAhEAAwQSITEFIkFRE2FxBjKBkSNCUmKhsfAHFDNygsHRkuFjsvEVc5Oio6Sz0iQlU//EABoBAQADAQEBAAAAAAAAAAAAAAABAgMEBQb/xAAuEQACAgEDAgMHBAMAAAAAAAAAAQIRAwQhMRJBE1GhBSIyYXGB8BSRscEj0fH/2gAMAwEAAhEDEQA/AO40UUUAUUUUAUUUUAUUUUAUUUUAUUV4zACToBqTQHtFUL2k/aXaskphU8dxoXnLaH9W7/DTzqgcS9sMfiPfxDIp+rZ+iA/qHPHqxrCeohHudeLRZZ78L5nei4mJE9utZV8x4q2DLPLN3Ylj8SdancL41iLP8C/dtjSFDEoP6DK/hVFqk96N37OdbS9D6Oork3Cf2i4tRF1bd3bWCjepK8vyUU2P7QrpGlm2D5sxH5Coeuwrl+hj+gzdl6nQ6K5thf2jXc8PbtsswQgYN8yxH4fKuhYHFrdtrcQyrgEf4PmNq1xZ4ZfhMc2nni+JG+iiitjEKKKKAKKKKAKKKKAKKKKAKKKKAKKKKAKKKKAKKKKAxdwASTAAkk7ADc1yf2z9qnxDG1bJWzOw3fXdvLy+flbf2i8V8Kx4a+9c3/lH+T+RrmGFTMZNeT7Q1LT6Fx3PU0GnT/yS+xEbCEjavbeENWbD4KRRfwflXj/qXweopKyq3bFepZH6/XlTe9YrULYFaLPsadKZhatRW7AYY4nELZUwupcjcKN/j0+Na3bKCe1Wj2E4SbaHEXPeuAEDsm6/Fpn0iujR4vFyWzDV5fCxtrnsWLCYK3bTwraAKBB8/XufWtnsLcy/vGHn+DckeSvJA/An41ssodSetL/Ze5/+zxi9Dbtn1IVP/tXuSVSi1516M8KDcozT8r9V/su1FFFbHOFFFFAFFFFAFFFFAFFFFAFFFFAFFFFAFFFFAFFFeMaA5R+0LE+JiMvQGPlpSfCWwK3e0c/vBmoqtFfKamblJn0umhWJIsWCYRW/EAEUkw2JipTYqRXKUljdkbFrUB6l4h5rDA8Pe++RNOpJ2A71eEW3SOhSUY3Ij4fCeNcW2fckeIRvH2R5nby3roovgQpiFiQO52UegiotjgQtqq2+XLrJ1JPUt3JpebbpcAuaSTzdDO+veve0qWKNdzxdTm8eV9lwWay8+f5DypN7GEvxLHP0QIk/IR/6ZpnZuqqFtcqgknoABJrR+zLDH93uYhgQ2JvPc13yg5QPmGPxrve8or7/AJ+5zw92E39F63/RcKKKK1OcKKKKAKKKKAKKKKAKKKKAKKKKAKKKj43GpaXPcYKsxJ79gOpqG0lbJSb2RIoqPg8bbuibbqw8jqPUbj41IommrQaa2YUUUVJByj24wOS9m6bVXwa6b7e8O8SyWG4/QrlttTsfSvmtbi6MjR9D7Py9eOvIkKay8WtZ+Va7Dm44t2VNxz0HQfaY7Kvma4443N1FWdzpK2TMNbZ2CKJZjAH+ewrofA+GLZthRqx1Y9z/AIqscNwr4UZnAJYwX/IL9386seE4wDH416ul0yxSufJ4ms1Lye7H4f5GrJIqHdtAjK4BnodqmWroYSDRetSK9PJiUo2jzlKmIOJ4BmtNZRyFeAxABcISM4Wd5WRr3q3cM8IW1WzGRAFAH1QBABB1BjvSS5Y71rRirTqG6EaH/esI5nje+5d7qi1UUqw3FCNLgn7w/uv+PlTO24YSCCD1FdsMkZq4syaaMqKKKuQFFFFAFFFFAFFFFAFFFFAFIuIAXMWltgCLdo3IOozM+UGPIKfnT2q7iOXiQna5hSB627oJ/C5WeRWl9fz1NMff6Fa9pMCLF1LluUS6SIUxkuDXljYMJ07jzqv8Q4xjUP0eJu+QLT/zTNdD49gVv2XtmATzIfsuuoPp38p71QmTOBIg9Qeh2IPxBrxtZ1afL1w2T/k9TSSjlx1JW15m72f9v8Vb0xA8deuircH8pUBW9CB6ium8H4vaxNvxLLZhsRsynqrL0P8A1GlcpXAjpUW3evYRzdssVO5j3WAOzrsRr/iraf2k+rpluvUZ9FGSuOz9Dr3Hh9A89h+YrjXEry2ySe+ldIx3Hhf4W+IUQSFDLM5WzqGE9tZnsQa59wG2j3mxDMHCaBIgo33wfTQiQdTuCBfV4PHzxriv7ZTR5FghJy8w4V7J4rFENcmzbPU++R91OhP3o9DXRuG8LtYdBasIB38z9p23Y+v4UmwvtDmnmAFT04uBIUggx6z1E/8AWu3DihjVROXPqcmX4uDRxezO8ncT088o6DzqtcVzWYKGe46+YjvTzifGxHKNTosanzyjr8KrD8RTEMLasAzhjabYAqSGRu6hhBjVJBjIamUUzOLZM4T7UQRrvV2wHFFuAa1yv/sLw7IdrwOIBJvWvDZckt7obUMQTE6Ajz3bez/EG1WdVj1IIBVo+P4iqdUsboSinujpTrUe6Ipbw3ifQ/D0qfevg9d4IP69KTxqatFU6NRcEUvu8UfDtmQ6dVOoP677ivcUSpzClfFLyuu8afL/AGrhl1QfkXW50Dg/FExFsXE9GHVT2NTq5F7FcaNnERPK3Kw8p0PqP8112vUwZfEjvyYzjTCiiityoUUUUAUUUUAUUVpxeJW2hdzAH6AHmTQG6lHH7IHhX5g2WJPmjjK6j8GjqUArPD4t7gze6DsBv8Sawv8ADVuGXlo7mfkKweVS2SLpU9xLiL7XLn0PQ+9BAPwIqDxb2fZF8RNTu69f5h303Hy87lZw6qOURWu7e1gQZn8Imex8q59ThWSD6zXFmcJXE5Dj+I+Hr3/WhrXhcaL466dVOoJ2+Py2p9+0LgAVWv2xy73EH/yL2jqPj3mlYHhTfxbPMyg5rZ1V16qSI5o1jSdxqpJ4MOjj9z0p6hSja/4XDgd69YtXVOdkbTLctsMwIIKsrwGkacpc6Utt4RlabfiAqZyMyzGkW3Phkva2Aac4kTByxjwN2Tnm4tsiQWJW7bI3tl4BIHTMIK7ZdQGP/aAcrlVrqb5wURkOsggcpJk+8ObWGOtepjqq8jz5t9TIDIQxccitAAFqywtGPpEdiVLTuCB7vQmQu+6pCK8gISbZa2S4APukM8ZWWAQrrMgCCBJaMgGY/VjmgGVB+2hJKxGjaruJMkVBUi2DcUhDEEwblpx9lgukRuCJ+OtaGYvv8DVi1zxSjGBcVouWLkQALlsggmTOcAbyFk5ql4fBNlykNmEMnMbgPRilwksVyj3WzH6NRPRYWOt5iMRhzmVI8RATmtyNGVyJe0dpIJGx8pHDcVuVMqSSy6Zl+qdOjAaSNxE7xUNk7k3EYfMQ7RnCwTMC5bA1nzUaz9k/cpNjrJs37JHuuTZMbSx5Cf8AUNPuU54mHuKrWmGZG5GiIjVgw1APu6bEGRINbfAtuhW4ABAK66gglgFbaQRInc+ulZJPYIxw+N0Rx9dVf5g6eso2nmtSrfEZA1kQfTSJH4j/AFVVON4i5h8NiGEfRX0a1G2Rgigf0tab/VWvh2MzLe8M6W2t3rc/YxFpigM+YtfEVHS1xwQXC5jDG8jT+53+FI+K3oVwraiD8DoGHqWX5iteFxgZ1CnkdM48subMPM/RsPjWWGsBgHeZa1dtsB18Bw4M9CAgXzy+VV6VNUxwWD2K9lC13x730cJbcWvvNqrHssCcu/MQYjXoWDxObMO0Ed4I2PmGDD4VUcH7QhsQjHSQlph0ksxDDy+jPzNOsPiMmMvKfdKFx/TlY/jcJ+NdMIqK2M5NvkegzXtL+FYjMijqEtz6mR/ap4NXKntFFFAFFFFAFUr9oOPZXsWgdDmdvhAU/CWq6E0g9ouF2sSFOcLdtyFadNYlXXsTHp+BpNXFpFoumYezlzkk7dJ3Pw6Dypo2NQfWFUBuL3LV3wnBDruF1kd1I3B7+u1TW4jccABHbyMA/Atp/nvWCaiulFmr3LDxDjiIpYGQAToCdIpJb9obeYZSFzkSNtW2n7xJiPSlOJwzsecFxMzka3eTrmz5mzQOwdREStaVwahCCwudMzhUPmlwknmjUZgdNiRqHhNu2yU0WPHYlRbuXXYsqqWIXdh9jKRlk7a/GqLhLj3EAw1y1auCIP7rZVXH3mCtkIOzBo20HvVJ43j8QqgW18fRlcpmLIRABPhNKsQeh3VjIpfgfaJ8mW/hLmZhDBmuByPN3Uufi1XlGSrpLxaplhVsqDObYZQc0WrTICIBE5JXX7R0JI6aR7OQNItKCRBa0Y7TMF1IO8ZR/esLd9HEgurESVYqpldiGYMJyZgWZhJMxOtQrvCrGb+HiUbcc4j1HISRPUGrMqkMnuajw3krzRpbuKOrKwJkRuQWETIArTcZS6e9aJjmhfDuHoSNFUyDOUEdYjWvf3btcaRBGZQxHX3lJYa/doTCPICXLknfw2kDsShYMAO5SoBvVwrZ0VMwmQgMjozMkBynQ5hHk/TSti0+qAI26KpXNH3Mp5l7bNMjLAAGriNu8PfvLpsyXGTToG2t+nMNjvWN5GZCbwLKCD4ghtDoSLqyGPu6NOg6RIMEu2yxO57L9aOojqOn2Y9VrTjbyGznzZrZYK5iCpOzHcaHUjQyCRmWsX4uoZRdysrQVuGVII3GcTAmD10ZScwGWteLw11LrXrbKRBFwMozRsReQcrIftDSd8piKgjJjEyXkuqBE5hoy6upkd9AT51lgOGqrXMoyr4SL5Ql5L1vTyViv9NYX8GlxfFsjl5Ve3M+GVELHe2RyA7rmE7VMwZypoZzWQF7H6ZrSH0IdfhFFsS+BdwLgoQYUFiWsi4J+0rveBVhPTPIPk3cU4wWFhgJJBa6fLmbEhgP/GHrlFarV1SgcaFbbt21uI0a9s94VtF0mSvd47AqNJ+LgfCpT7kM1WPdDdcts690F4R8yaZNx9mxCyOZlKsNZXkHiA9iLRWezKwqLasxlA0M21APTLmU77ibp/01p4xhCguZAS8G2DOvOEN1p7hAFHcv5GpXBXkvfCLnh+IGibapJ/ksopn+pm+VPsE8oPSY7TqAfga57wjGM1x8O211rIZiSWjMxZCT706CfvedW+xiyfFedGuraQf6RI+GvwNap2UaHVFFFSQFFFeGgNWIxSJ7xjygk/IUl4hxK0YDWs3bMCvy0pri72Uaso9ZPyApFi8XJ/heJ2y27g/HQfE1DJRXeIYLM5y3MRan6q3cq/Nj+VKcbwA3QArtcnT+M9z5oo1/1CnfEys5iDZn7aoY9GJNQRhyCCz5p35EUx6hkn8aqXQt4fwFsKTlygyMxtuY6kZ8x5R69etO2dx/GyDp9diw0JBJQKwO+jzOsyBB4wCmLuWPdnKoXy7z6eVRbLsdrtozvBewx/mLgBp+8G+FQDBeGW5JJumQCZtlV0U7lCw2YgjbUiK24XCWVlbRWJ90C7HpGQCsr+BAUDLkYnlZcqz5heRT/THxrXaDAlb5LKdhqW+EqB8DNQyTC5akk28pj7DWZ9Oa5m79Kyt2XUAOpXN9RwYY+YJAOw7xSt8CTd95lt/VV8p+AUcq/AU9wKZVISFB6gFEPkXgqfTT4VD5JMLS6jkHkcrxPX6+nrtXmNRQdVHeNCD6QV19TWCOFc62UJ1IBuE+UMuYflWeKurDDxMrHzYn5XgVj0UT3FQQQblpLrEpdbOBqpWWjtAL3HXyUFfKtVjDAkPYKllOV2stBCmVZsoOdSszDAajSNAVmER8TeFq1czHUl8qAKBuwKj8t6y47gb1g+Ln8ZBym6JW6sagMwhiNNCSYjpS0Wox4dfa/nS+FOWTquRpkBgxEKdNZILcu9TcbYdVL2XYXLKiGHvFFElXXUEoD8UPYLMD98LAFznRxlz/AFgGGUrc7iNnie+hEZ8NS7YfkLPZgh0JIIGswv1SD1H4E0dA34a4EXxraqhOpA/hlmWbix0QrZPL94HSQFkoVtmBogtygmY//LtPAPUQ6j+mvMRhQJCe6xDdp5X2juG2jRtKjY0ZhbEnQ5WPQ/RWnLk/yj/yHtVeoUScVe8JBr9lYjeEMa/BT/SKyw8EKJ0DAPr0UO9w+eisJ6gA9qxuv4mIykaKwZj5rkU/8hPoT2NJv3plsXDqHuHwwR0nKD88oUeRapHYtF7Fkqqgazqesyc3zCD4xWlL5zksJA5idT7gZmX0iY6ksD1NQE4hldu4a4P/AHDgfMfka3NiSq5iJL5YH/DUiWjuzrp3Fs96dyK2MiG5DmyMMpZtivhZc7+WqR/Spq5cDxy3v3a3a91ALj+TsviET92cp/7xaqYvgkoAXLgQAdWGoTXtPXpufegP/ZS/bt23yHNcJFi3GmcsAzun3dR6LbT0rSJSRfUaRP68qyrCydBG23y0rOtCgV4a9rF1nSY9N6AiXUQmIzt1nmj56Ck/GOI2LXKy53P1ABHxAH6g07xN5LSSRA7DrVN4zxN3bKSE3yrqTPkgBg9czA+WSoZKRrvOxOcckjQKfDEdwAwDfNiI3FLb2Pgg+Ko00n94E9NINsN6y3rWD2GKlluZjPMwNsCfO4XbMddnJ8opettQZLOe7BywB9Mir8iaozRIaYHGXH3AYffW83/PiGFTHAUzkAJ3yhV+YAJA8zHrUWxaA1zOJ+tchQfQliD8IO1broZvrlR2Aif63Gh+BqLY2McNbEN4ZCgnm8O4rb9+bby0olp5XGmgyG3m/wBK5td+lQfp5lntIn1ebxLnqQ1xVH9Melb2UA/SFttSbqJP9IVj8zHnQC7GYm5ZuHMjsTrBAmP5Tr03yA+dMsBiixDPayM0AF2yO3aA5DNUVcUEYiyqkbhTczSRrORbg10+yeu+tZ4O3cR2bKiK5M20QszeRcmf7eVQyTfjkkkkKSuhzGYPoM7j0y69CKT8QvIFlltkRpLGD5qrgMPwqfcF0hoWQu5LZsoI91s+iHrrlHlVT4pjlUPyuG1GeQ8+hnb00qv0JRZvZHls4jEkZRqieg0n1mflWrhlq8il7oz2LsyB76idLkduulTcJhz+42LSmPEKA/GMx/GrFfVVAUaAAADyAiuXNk6aaLwj1M5fxvh9zDNmWGsXNjHLHbyjbyGlROHcUeQuukQJ100ifMafBe1dFw1gLcNlwGs3pyg7K/YeRqoe1PsyMM63bUhc2o6Cf7VtHIpwshqnRNu40HDanWRlbrB1U+ofT4VC4vjc2HuKnvMAABAByJd0A6A6a+Y2qbg+FK6AanUkfHWPnTAcDERA/W/51ksnkCueM6Pe1iWdFPYEQ5+f5ntQlxjbRiAYAvxGkhbuRSO2bw6acU4Mcsa9T85mfmfnSK/eZEcSS8rHoplddonT5dqvGe4ok4HDk4lbbSwFpM2wzNnLM09ASxJ6wdKcXZZujOCQq6KNl6fVUKNjsNdtSrwDNklSFe4Et5joFtouUsdPrbD+ZuqivHxBRDbsoYJLO7E5n1BOn1UkDl6wCZ0jZyRWmOcNbkkLzA8rv1eNCiT0kwfXXVshl+zd/wCnYW+a40org8iMxAy253hQWZo1YAnbmptrFXCxzEyYG+URrAG0DXanXs0itiLarne4SARbOVUUDXm/M7euxRnvREonZuGsCsIZROQHvl0Yz66fA1Mpdw68DCW4KqIZh7nkid47/wBzTGugxCiitN9J0JhevQnynoKAX4y5mbkVTlmbjnlTvH3vPpVU4wlsgmJQasScgf71wzIWdlknXuMtWfjCSglhatLqTsdOy/kN/SKQ5S6MLNkW0A1uXoZgPtC2xjOY3YzoBA0qrLIr9nGI0ZgX+qFAy2gP5QAxHXTL6VqxuMbxIsowAHvBFUnzNw7j1k+fSpeBIVWOQJbGga4eZ4jZDA66HQ6iTBmtmLxDLB1Ab1Ldx9INz2CxpuTvVDQ05LuX3pc/eHXYSxX+9HDLhtmbtwBxpGdiB0HKpPy5fQ1HsvJKut1ZkmLbKI++5uZmHlqegnasbWMCE+HYZdP4hlWjuBuo13DDzboFAnY1Dmzuwt9iWFufR7hVwP5E1nrUDE4R3ACvZRNNVNx29ASiofw9aLBklwttBOrxpmj/APsc1xm+6hJ1BmpKIzGWzEdWchcw6BVBzAec9zEwKgGizg7VqGkhpjOcrljocttdp21K6d9s0pidCqmRGYKcoMazcdVEjrlkDrA1B8vrAztyxIJPNyiCoRAYOpOh02JILV7Zu+IIymI0zEljO0KCAAdIzSNdCRJqGwL3VmVmL5kSYnJkTaERbYiY1gERuYmqVxx3IJaAOgG/xE1dMbhcx52OTZFByooE7byZ1JAJJM6AzSLi/CEa2WUkIN3K6abhebMx7fmKhPcsuC3cCxQezhmGwYfiI/vUv2julSOxH4g1SvYHiqQcO5hgcySTrV240c6AxqN+/qO/pXDqsUmmkbYZqMrYrxt/kUgwUZXB8w3+DTH2pTxkAXYwZ033/OlCXVPLPcEf7f5pjgMHlXckeZn03pjtR6Sk3bskcMwoRY06fqK18TxtzL4di5bsk+9cYF2A6hE0E+tQeN8Q8JdPOqTi+I3GBYByveCR861i2tkVq+S88Nwgto4N977OxdmeBrAkKomB13pRxbh+YkqOlQOAcTLsZ32Hp59quGGsBhPlVW3J/MngqGGwDqCdepMbmJ2qZwbEpetMVBVlgOrCGUx1Hb/emHF8ctgSTAB/Gllz2kW6MwKs8RMagdp3j/FT9QJOKCbgVJnUwBJjvFXn2L4UqJmxCohP8NS5LOCNXZEYlgQQAIG51ExVf4V7PX8Tezpa3VWBcHJlPuk6glTB2nrvFdd4RwbwlWAtvqVti2FnrqLSmunFEznLsT8AkINCB5jL8l6D1171JrwCva6TEK8Ir2sHBOgMef8AgUAl4tYDXFLk6e6i6u3ofqjzEfnKjiuO1yDKiJrAMCR0nqRprsO202o4YKCFnMdzux9W6fqIqpccvWAAgCGIBKqHJIJhVP1nkkwAAJ1OutGWRXLl8Zg5IUbK0DMddra65FkzmMsSZ3JFSMS5ycwMjrzBehgaHMP13rFMQXY5eQL7z6k66KucczSZ0WM0QBoWqOpkxaAA95r1zKWPUwNgvn5e8YqpoLCGzQqqDObUFjtocrFifKAfWpOCwjuT4ysqqQSLiW7Odt+TOVIHdmAPbykXsbdbS21zw9c113ZE8wgJCk+oPoahJjEDsRN65EaSlpB2k6hPM5T1hpNANreFzODGYqMoy5sqDsoPKnfTOTrqTXr3RnyjTTUhmKzuxmdh1bygb1Hs8QZgBM5zACqIYbtkXbINyxkeuw38RuADKudnaBpqdNso667H06AVANrBTmLZidMoGsdgF2B/HeIpXirzWtYJcnU+8FmZA+052J8411Nb8O2Vcq6trmZeYjblU9SZEt6xIBNRN3BMsCSqqpl7pUEkBhoiDrlI3AkalavklGCWTcIe7OpMbmY6A6lj5CQs67ZThxJBlzXyIiFVTyL5Zjyzr0zdfWpP7zlTMzZ7jaZljIBAIW3pBUBgARoTmj3RSp8E1xWuu8yxUZiSXbcgE9ANSdhp3qrJQjfBqWm0ZadCAQR5grrNOHfHESz3svWECgfzNE/OmPB+AliB4mduoRBkUebEx+ZO/pc+GezdtDOQK/20Yg/GDVV1MOSRTuH4dgS7amZJn86d/vunarLiODq241+0IVvmog/EUtxfsorDlJU9/wDI2+QqjwzXBHWjmftFjmuOLa7swUdBJMD8ai+3Fy7g7mSze5bbrh/ByvLwgZrjGMnMTovYjQwTVxxX7O7niLcW6CUZWAK7lTInXvWXtnhtGv3rFwXSsM1hsiMQIXxAweVGmogwPSrxi4rj9ysnfBz/AIJfIcQdz+ta6tgL0oK5TwbCGc2sD5Ga6PwW5Kj9f2rKT9/Y1a2EXtncvF2Wzh0uhVZmzlYARVZ/eI2V16zrpSb9lfC0xuNCsCLQBvsk7qpELJ3GZlB8p9avPtPw21etS4eZMFEF0cyqrh0JHLFtDM6Ffgaf+zHi1jC8Sds6m0Ua1IIBUShDFd4GSDG0z0rpj5NbGNvc+grFlUUKogAQBWyvAZ1Fe10GYUUUUAVhcuBd/gBqT6Cs68igK77TX3yZBOd/dtrBMfe+qe0GR67VXrvAXRPEusDcaFRAJgEx17z89zBJq9vYG6qM2vMdd9/XtHwpBxG6DcK++iAm6ehJB0LeS6QPtrtpVGiUypY64eRLRzE6qfeEdXAG5MQOygDcmvRYyZZfNpJgiWjqbnaQfd7E5gRFS+LXLl8i4Vy2RyKq6Ndja2sfVnTTTU6HKTS42WYKwZSzsANJWRygL/w12ge9BExlqDRHmNw4JNy6xPQtsqifdHXeIjNPaoePCooAAAkEAgm4RuCo1j1yr66UyxA5lWZyDNLQUTUjO7bM56LqBOuacta71tLct77vJltWbbQTso0BLaaGZ0CxRNkTA32BJCatqxYiTtzXbmoVduRZ6a6CplzHwoCxLGCwAUEeQOsevSeh1XXCxBu3ZYRNu2s8w15o3Kk7MdTJiBLLrTOTNwBXPMVG1tdwpP2iNT2WB1IENEjO2mZcomCxkzHurzb7e/105dY3pbxe8IFkQM0W8yTOUgOyqTqFGZQdJMEtJqclgtaCe6jMMx1BOcottPViAT2CmoCYZnxDXY2LBJ0gszM3MegYle0A66VD2BtvYM3Gyg5EUQNJygSXYR3MkDrIHWod76W6oWFRIVFbZQOY+pGrsx9dNKYWLPJlJJzEBjOgCycoHTmUk/dQNrEVrxeHU27mWQsMix0UFSY7lmyieuVhVKJsx9n7Za+3g52QGTcc6a9juzHXQQo6hozV0fBWyANPx/xpXK+G3biarKWlLxGvKsZ7h7n++UbVb+GcUIKKZzFQ5APKgY8gLfaiD6mrRdOyskXGDRNR7WJBH+a9a+BW1maRvJrRfUEQQCDoQdq0HFgnSq77W38YLbHDlVEaGJI03qsppIsomy1wG1zKFGWZEdKmYbhKr7oql+x/tygUpiuS4Dqfqt5gnb0PzNXWz7T4UjS6vzFZRhA0nDJHlEP2m4W7Ya6to5XZGUGSNxtI1E7T0muK4rB4y5jbaNYawlshkQCERFIkhhoxjSZ1JrtmL9ofEGXDobpPUe4PMvtUfh3A2uZkLZrzjmI920p7ecbdSfIaWutoma+Zb/YxicDhi2/hJ8o5fwinNa8NYVEVFEKqhVHYAQB8hWytlwUfIUUUVJAUUUUBoxNguMuYqDvl0JHr0pHxlbdsBY5ZBFpfeuEe6D90GW9SNRBNO8Q7nS3E9WOw+HU+VR7XDkTM5MuQZuNqR6dh+taq1ZJWMXZZ7ZN0AORGVdBbQyAgP2mHKABPM52MUnvHLGoCqMpj3mOnIsE5UggaSTp76gGmPGnJuBFkKgmZjcb95I1LHp2Egr0QaEGfsnoBrzAd9zJ7n1OTl2NEjXiMOxgADUgKmsE+g1gDUgcxAAlVALR0uozXDAdhrcbQ20A0S2SAVdoiVWUBLEyISth+lLIpItjldhu0mSJ7HWB10J2JFnwfBlSzlyBVaOXqYghROygjMSdzvO1XRD2KyrAC5duExAfWCx+yW6eSLsYkyIzQ8DbZlFy5bJe8wyW5JO8pmJOsxOu/X61WDHcLSHdv4aEsRqQ9wxqZ1YbaH3jkB2VajWOHXPDLNoxBLsT7uaFKAj6zZVViNgpVdZICyBirBZrWVyQlwOTMqxGpKiJ3kL90FupNaLh8SFXWZA6oFGhMfWzMMm+oFwD7TMhgbjKCpASSB0e5ljPlAERMA6hRyrrBJio2pVRCroxXTYACza6zA1Y6hRO5VVrIk1Y619F4ae+5Clm1OUMFLHuWZAo+1k7BDUF/duWgxW3bFu2x3JbMHaO5JV1Hm4qXdw7MzyQJMabBPdJ8pQZFHRS3VpLjDcJtEI5HiXmus4tBuUPOjXI1MRoNhqdSJFFJSexPAjwtubJUaOxA01K5bqK4B6rywD/wq94ngpS3lc2wMgLBQdDatrbLAbwbbDyzjvBkcVwr4ZrkhVgWwgWAMnODAA05rgJGmpJqVbxlt7YnTlHkCCq5hPTUb9CoPSqTyJbP85CTfBnd4RjVKeAVvWyFC3A2UHSZZZIX57+onFrmOtW1e7h3YNIhRnZYUHmVZIG4nup8p3+znHTYcoq+IhM8pgg+Q1BB7HYzB1M3Xh3HrV5sgzK+vK4g6bx0nypB458OmQ+pdihYX2vsncQfPpVjwXGLN0RmXX8aS+33s6iP46oMjnmgbN5+R39Z8qrFvB2yJUOpH2dqzed4pVIsoqSss+J9nfDuM9q2t21c99NJB7rP5VFwPsjhkv8Aj3LWa4f4doDNBG5yj6x+Qio3BsVdthWdrjWwfdOxHbMDmHrXUcBYthQ1tQAwDT1IIkSTqa3xShkWxMsuSMei9hZheEMwHiDw1+wsZj/Mw2+HzFOMPh1RcqKFHYfn61toroSo5woooqQFFFFAFFFFAFa3t5t9u3Q+tbKKAq3tHgAHDmchGsbAj7R85pAbdsuwEERrruex76R866RWt7CkQVUjsQCPlWEsNu7LqZROAqTdUWkQhS0r02jMT01jz0idhVnThLs+e7cLfdGg/lH3dPU67DSmyIBoAAPLSsq0jCluQ5C7G4APAOir7qroSe+m3lG2+kCMH4bIjUDsNIERAjZo0kbDaOrSirURYnxvCiVISAzAIDoFtoNIRY3jy6nbaqxxD2ZuWnXJLWxooQGR11X16zrrtV/oqssakSpNHP7fB7gYulpspHNPKSdAsAwSfTTT0qyezvA/Bl7kG4dBGuUQJAPc9fQCdKeUVEcSi7DlYuxnCLd1GW4gaY9RA0g9OvzqnY32MuIwyjxbQOkaOFOsMvXXt3OnboVFRkwxmtxGTRRLXBcro2GssrD3pBVY882k/jTXDcBd7y3bn0eUq0CCWKmRqDAH5+VWaioWCKJc2a8RYV1KOAysIIOxqu4b2T8J2Nu7yHZWWSP6p1+VWairyxxk02iqbRX7XsusQ9xiCZIACj+5p+igAACANAO1e0VMYKPAbbCiiirEBRRRQBRRRQBRRRQBRRRQBRRRQBRRRQBRRRQBRRRQBRRRQBRRRQBRRRQBRRRQBRRRQBRRRQBRRRQBRRRQH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data:image/jpeg;base64,/9j/4AAQSkZJRgABAQAAAQABAAD/2wCEAAkGBxQTEhUUEhQVFRUWGBcVFxcXGBcXFxkcGhgXGRcYGBUbHSggHBolHBccITIkJSkrLi4uGB8zODMsNygtLisBCgoKDg0OGhAQGzQkHyYsNCwsNCwsLCwsLDQsLCwsLDUsLCwsLCwsLCwsLDQsLCwsLCwsLCwsLCwsLCwsLCwsLP/AABEIAOQA3QMBIgACEQEDEQH/xAAcAAACAgMBAQAAAAAAAAAAAAAABQQGAgMHAQj/xABFEAACAQIEBAMEBwcCAwgDAAABAhEAAwQSITEFIkFRE2FxBjKBkSNCUmKhsfAHFDNygsHRkuFjsvEVc5Oio6Sz0iQlU//EABoBAQADAQEBAAAAAAAAAAAAAAABAgMEBQb/xAAuEQACAgEDAgMHBAMAAAAAAAAAAQIRAwQhMRJBE1GhBSIyYXGB8BSRscEj0fH/2gAMAwEAAhEDEQA/AO40UUUAUUUUAUUUUAUUUUAUUUUAUUV4zACToBqTQHtFUL2k/aXaskphU8dxoXnLaH9W7/DTzqgcS9sMfiPfxDIp+rZ+iA/qHPHqxrCeohHudeLRZZ78L5nei4mJE9utZV8x4q2DLPLN3Ylj8SdancL41iLP8C/dtjSFDEoP6DK/hVFqk96N37OdbS9D6Oork3Cf2i4tRF1bd3bWCjepK8vyUU2P7QrpGlm2D5sxH5Coeuwrl+hj+gzdl6nQ6K5thf2jXc8PbtsswQgYN8yxH4fKuhYHFrdtrcQyrgEf4PmNq1xZ4ZfhMc2nni+JG+iiitjEKKKKAKKKKAKKKKAKKKKAKKKKAKKKKAKKKKAKKKKAxdwASTAAkk7ADc1yf2z9qnxDG1bJWzOw3fXdvLy+flbf2i8V8Kx4a+9c3/lH+T+RrmGFTMZNeT7Q1LT6Fx3PU0GnT/yS+xEbCEjavbeENWbD4KRRfwflXj/qXweopKyq3bFepZH6/XlTe9YrULYFaLPsadKZhatRW7AYY4nELZUwupcjcKN/j0+Na3bKCe1Wj2E4SbaHEXPeuAEDsm6/Fpn0iujR4vFyWzDV5fCxtrnsWLCYK3bTwraAKBB8/XufWtnsLcy/vGHn+DckeSvJA/An41ssodSetL/Ze5/+zxi9Dbtn1IVP/tXuSVSi1516M8KDcozT8r9V/su1FFFbHOFFFFAFFFFAFFFFAFFFFAFFFFAFFFFAFFFFAFFFeMaA5R+0LE+JiMvQGPlpSfCWwK3e0c/vBmoqtFfKamblJn0umhWJIsWCYRW/EAEUkw2JipTYqRXKUljdkbFrUB6l4h5rDA8Pe++RNOpJ2A71eEW3SOhSUY3Ij4fCeNcW2fckeIRvH2R5nby3roovgQpiFiQO52UegiotjgQtqq2+XLrJ1JPUt3JpebbpcAuaSTzdDO+veve0qWKNdzxdTm8eV9lwWay8+f5DypN7GEvxLHP0QIk/IR/6ZpnZuqqFtcqgknoABJrR+zLDH93uYhgQ2JvPc13yg5QPmGPxrve8or7/AJ+5zw92E39F63/RcKKKK1OcKKKKAKKKKAKKKKAKKKKAKKKKAKKKj43GpaXPcYKsxJ79gOpqG0lbJSb2RIoqPg8bbuibbqw8jqPUbj41IommrQaa2YUUUVJByj24wOS9m6bVXwa6b7e8O8SyWG4/QrlttTsfSvmtbi6MjR9D7Py9eOvIkKay8WtZ+Va7Dm44t2VNxz0HQfaY7Kvma4443N1FWdzpK2TMNbZ2CKJZjAH+ewrofA+GLZthRqx1Y9z/AIqscNwr4UZnAJYwX/IL9386seE4wDH416ul0yxSufJ4ms1Lye7H4f5GrJIqHdtAjK4BnodqmWroYSDRetSK9PJiUo2jzlKmIOJ4BmtNZRyFeAxABcISM4Wd5WRr3q3cM8IW1WzGRAFAH1QBABB1BjvSS5Y71rRirTqG6EaH/esI5nje+5d7qi1UUqw3FCNLgn7w/uv+PlTO24YSCCD1FdsMkZq4syaaMqKKKuQFFFFAFFFFAFFFFAFFFFAFIuIAXMWltgCLdo3IOozM+UGPIKfnT2q7iOXiQna5hSB627oJ/C5WeRWl9fz1NMff6Fa9pMCLF1LluUS6SIUxkuDXljYMJ07jzqv8Q4xjUP0eJu+QLT/zTNdD49gVv2XtmATzIfsuuoPp38p71QmTOBIg9Qeh2IPxBrxtZ1afL1w2T/k9TSSjlx1JW15m72f9v8Vb0xA8deuircH8pUBW9CB6ium8H4vaxNvxLLZhsRsynqrL0P8A1GlcpXAjpUW3evYRzdssVO5j3WAOzrsRr/iraf2k+rpluvUZ9FGSuOz9Dr3Hh9A89h+YrjXEry2ySe+ldIx3Hhf4W+IUQSFDLM5WzqGE9tZnsQa59wG2j3mxDMHCaBIgo33wfTQiQdTuCBfV4PHzxriv7ZTR5FghJy8w4V7J4rFENcmzbPU++R91OhP3o9DXRuG8LtYdBasIB38z9p23Y+v4UmwvtDmnmAFT04uBIUggx6z1E/8AWu3DihjVROXPqcmX4uDRxezO8ncT088o6DzqtcVzWYKGe46+YjvTzifGxHKNTosanzyjr8KrD8RTEMLasAzhjabYAqSGRu6hhBjVJBjIamUUzOLZM4T7UQRrvV2wHFFuAa1yv/sLw7IdrwOIBJvWvDZckt7obUMQTE6Ajz3bez/EG1WdVj1IIBVo+P4iqdUsboSinujpTrUe6Ipbw3ifQ/D0qfevg9d4IP69KTxqatFU6NRcEUvu8UfDtmQ6dVOoP677ivcUSpzClfFLyuu8afL/AGrhl1QfkXW50Dg/FExFsXE9GHVT2NTq5F7FcaNnERPK3Kw8p0PqP8112vUwZfEjvyYzjTCiiityoUUUUAUUUUAUUVpxeJW2hdzAH6AHmTQG6lHH7IHhX5g2WJPmjjK6j8GjqUArPD4t7gze6DsBv8Sawv8ADVuGXlo7mfkKweVS2SLpU9xLiL7XLn0PQ+9BAPwIqDxb2fZF8RNTu69f5h303Hy87lZw6qOURWu7e1gQZn8Imex8q59ThWSD6zXFmcJXE5Dj+I+Hr3/WhrXhcaL466dVOoJ2+Py2p9+0LgAVWv2xy73EH/yL2jqPj3mlYHhTfxbPMyg5rZ1V16qSI5o1jSdxqpJ4MOjj9z0p6hSja/4XDgd69YtXVOdkbTLctsMwIIKsrwGkacpc6Utt4RlabfiAqZyMyzGkW3Phkva2Aac4kTByxjwN2Tnm4tsiQWJW7bI3tl4BIHTMIK7ZdQGP/aAcrlVrqb5wURkOsggcpJk+8ObWGOtepjqq8jz5t9TIDIQxccitAAFqywtGPpEdiVLTuCB7vQmQu+6pCK8gISbZa2S4APukM8ZWWAQrrMgCCBJaMgGY/VjmgGVB+2hJKxGjaruJMkVBUi2DcUhDEEwblpx9lgukRuCJ+OtaGYvv8DVi1zxSjGBcVouWLkQALlsggmTOcAbyFk5ql4fBNlykNmEMnMbgPRilwksVyj3WzH6NRPRYWOt5iMRhzmVI8RATmtyNGVyJe0dpIJGx8pHDcVuVMqSSy6Zl+qdOjAaSNxE7xUNk7k3EYfMQ7RnCwTMC5bA1nzUaz9k/cpNjrJs37JHuuTZMbSx5Cf8AUNPuU54mHuKrWmGZG5GiIjVgw1APu6bEGRINbfAtuhW4ABAK66gglgFbaQRInc+ulZJPYIxw+N0Rx9dVf5g6eso2nmtSrfEZA1kQfTSJH4j/AFVVON4i5h8NiGEfRX0a1G2Rgigf0tab/VWvh2MzLe8M6W2t3rc/YxFpigM+YtfEVHS1xwQXC5jDG8jT+53+FI+K3oVwraiD8DoGHqWX5iteFxgZ1CnkdM48subMPM/RsPjWWGsBgHeZa1dtsB18Bw4M9CAgXzy+VV6VNUxwWD2K9lC13x730cJbcWvvNqrHssCcu/MQYjXoWDxObMO0Ed4I2PmGDD4VUcH7QhsQjHSQlph0ksxDDy+jPzNOsPiMmMvKfdKFx/TlY/jcJ+NdMIqK2M5NvkegzXtL+FYjMijqEtz6mR/ap4NXKntFFFAFFFFAFUr9oOPZXsWgdDmdvhAU/CWq6E0g9ouF2sSFOcLdtyFadNYlXXsTHp+BpNXFpFoumYezlzkk7dJ3Pw6Dypo2NQfWFUBuL3LV3wnBDruF1kd1I3B7+u1TW4jccABHbyMA/Atp/nvWCaiulFmr3LDxDjiIpYGQAToCdIpJb9obeYZSFzkSNtW2n7xJiPSlOJwzsecFxMzka3eTrmz5mzQOwdREStaVwahCCwudMzhUPmlwknmjUZgdNiRqHhNu2yU0WPHYlRbuXXYsqqWIXdh9jKRlk7a/GqLhLj3EAw1y1auCIP7rZVXH3mCtkIOzBo20HvVJ43j8QqgW18fRlcpmLIRABPhNKsQeh3VjIpfgfaJ8mW/hLmZhDBmuByPN3Uufi1XlGSrpLxaplhVsqDObYZQc0WrTICIBE5JXX7R0JI6aR7OQNItKCRBa0Y7TMF1IO8ZR/esLd9HEgurESVYqpldiGYMJyZgWZhJMxOtQrvCrGb+HiUbcc4j1HISRPUGrMqkMnuajw3krzRpbuKOrKwJkRuQWETIArTcZS6e9aJjmhfDuHoSNFUyDOUEdYjWvf3btcaRBGZQxHX3lJYa/doTCPICXLknfw2kDsShYMAO5SoBvVwrZ0VMwmQgMjozMkBynQ5hHk/TSti0+qAI26KpXNH3Mp5l7bNMjLAAGriNu8PfvLpsyXGTToG2t+nMNjvWN5GZCbwLKCD4ghtDoSLqyGPu6NOg6RIMEu2yxO57L9aOojqOn2Y9VrTjbyGznzZrZYK5iCpOzHcaHUjQyCRmWsX4uoZRdysrQVuGVII3GcTAmD10ZScwGWteLw11LrXrbKRBFwMozRsReQcrIftDSd8piKgjJjEyXkuqBE5hoy6upkd9AT51lgOGqrXMoyr4SL5Ql5L1vTyViv9NYX8GlxfFsjl5Ve3M+GVELHe2RyA7rmE7VMwZypoZzWQF7H6ZrSH0IdfhFFsS+BdwLgoQYUFiWsi4J+0rveBVhPTPIPk3cU4wWFhgJJBa6fLmbEhgP/GHrlFarV1SgcaFbbt21uI0a9s94VtF0mSvd47AqNJ+LgfCpT7kM1WPdDdcts690F4R8yaZNx9mxCyOZlKsNZXkHiA9iLRWezKwqLasxlA0M21APTLmU77ibp/01p4xhCguZAS8G2DOvOEN1p7hAFHcv5GpXBXkvfCLnh+IGibapJ/ksopn+pm+VPsE8oPSY7TqAfga57wjGM1x8O211rIZiSWjMxZCT706CfvedW+xiyfFedGuraQf6RI+GvwNap2UaHVFFFSQFFFeGgNWIxSJ7xjygk/IUl4hxK0YDWs3bMCvy0pri72Uaso9ZPyApFi8XJ/heJ2y27g/HQfE1DJRXeIYLM5y3MRan6q3cq/Nj+VKcbwA3QArtcnT+M9z5oo1/1CnfEys5iDZn7aoY9GJNQRhyCCz5p35EUx6hkn8aqXQt4fwFsKTlygyMxtuY6kZ8x5R69etO2dx/GyDp9diw0JBJQKwO+jzOsyBB4wCmLuWPdnKoXy7z6eVRbLsdrtozvBewx/mLgBp+8G+FQDBeGW5JJumQCZtlV0U7lCw2YgjbUiK24XCWVlbRWJ90C7HpGQCsr+BAUDLkYnlZcqz5heRT/THxrXaDAlb5LKdhqW+EqB8DNQyTC5akk28pj7DWZ9Oa5m79Kyt2XUAOpXN9RwYY+YJAOw7xSt8CTd95lt/VV8p+AUcq/AU9wKZVISFB6gFEPkXgqfTT4VD5JMLS6jkHkcrxPX6+nrtXmNRQdVHeNCD6QV19TWCOFc62UJ1IBuE+UMuYflWeKurDDxMrHzYn5XgVj0UT3FQQQblpLrEpdbOBqpWWjtAL3HXyUFfKtVjDAkPYKllOV2stBCmVZsoOdSszDAajSNAVmER8TeFq1czHUl8qAKBuwKj8t6y47gb1g+Ln8ZBym6JW6sagMwhiNNCSYjpS0Wox4dfa/nS+FOWTquRpkBgxEKdNZILcu9TcbYdVL2XYXLKiGHvFFElXXUEoD8UPYLMD98LAFznRxlz/AFgGGUrc7iNnie+hEZ8NS7YfkLPZgh0JIIGswv1SD1H4E0dA34a4EXxraqhOpA/hlmWbix0QrZPL94HSQFkoVtmBogtygmY//LtPAPUQ6j+mvMRhQJCe6xDdp5X2juG2jRtKjY0ZhbEnQ5WPQ/RWnLk/yj/yHtVeoUScVe8JBr9lYjeEMa/BT/SKyw8EKJ0DAPr0UO9w+eisJ6gA9qxuv4mIykaKwZj5rkU/8hPoT2NJv3plsXDqHuHwwR0nKD88oUeRapHYtF7Fkqqgazqesyc3zCD4xWlL5zksJA5idT7gZmX0iY6ksD1NQE4hldu4a4P/AHDgfMfka3NiSq5iJL5YH/DUiWjuzrp3Fs96dyK2MiG5DmyMMpZtivhZc7+WqR/Spq5cDxy3v3a3a91ALj+TsviET92cp/7xaqYvgkoAXLgQAdWGoTXtPXpufegP/ZS/bt23yHNcJFi3GmcsAzun3dR6LbT0rSJSRfUaRP68qyrCydBG23y0rOtCgV4a9rF1nSY9N6AiXUQmIzt1nmj56Ck/GOI2LXKy53P1ABHxAH6g07xN5LSSRA7DrVN4zxN3bKSE3yrqTPkgBg9czA+WSoZKRrvOxOcckjQKfDEdwAwDfNiI3FLb2Pgg+Ko00n94E9NINsN6y3rWD2GKlluZjPMwNsCfO4XbMddnJ8opettQZLOe7BywB9Mir8iaozRIaYHGXH3AYffW83/PiGFTHAUzkAJ3yhV+YAJA8zHrUWxaA1zOJ+tchQfQliD8IO1broZvrlR2Aif63Gh+BqLY2McNbEN4ZCgnm8O4rb9+bby0olp5XGmgyG3m/wBK5td+lQfp5lntIn1ebxLnqQ1xVH9Melb2UA/SFttSbqJP9IVj8zHnQC7GYm5ZuHMjsTrBAmP5Tr03yA+dMsBiixDPayM0AF2yO3aA5DNUVcUEYiyqkbhTczSRrORbg10+yeu+tZ4O3cR2bKiK5M20QszeRcmf7eVQyTfjkkkkKSuhzGYPoM7j0y69CKT8QvIFlltkRpLGD5qrgMPwqfcF0hoWQu5LZsoI91s+iHrrlHlVT4pjlUPyuG1GeQ8+hnb00qv0JRZvZHls4jEkZRqieg0n1mflWrhlq8il7oz2LsyB76idLkduulTcJhz+42LSmPEKA/GMx/GrFfVVAUaAAADyAiuXNk6aaLwj1M5fxvh9zDNmWGsXNjHLHbyjbyGlROHcUeQuukQJ100ifMafBe1dFw1gLcNlwGs3pyg7K/YeRqoe1PsyMM63bUhc2o6Cf7VtHIpwshqnRNu40HDanWRlbrB1U+ofT4VC4vjc2HuKnvMAABAByJd0A6A6a+Y2qbg+FK6AanUkfHWPnTAcDERA/W/51ksnkCueM6Pe1iWdFPYEQ5+f5ntQlxjbRiAYAvxGkhbuRSO2bw6acU4Mcsa9T85mfmfnSK/eZEcSS8rHoplddonT5dqvGe4ok4HDk4lbbSwFpM2wzNnLM09ASxJ6wdKcXZZujOCQq6KNl6fVUKNjsNdtSrwDNklSFe4Et5joFtouUsdPrbD+ZuqivHxBRDbsoYJLO7E5n1BOn1UkDl6wCZ0jZyRWmOcNbkkLzA8rv1eNCiT0kwfXXVshl+zd/wCnYW+a40org8iMxAy253hQWZo1YAnbmptrFXCxzEyYG+URrAG0DXanXs0itiLarne4SARbOVUUDXm/M7euxRnvREonZuGsCsIZROQHvl0Yz66fA1Mpdw68DCW4KqIZh7nkid47/wBzTGugxCiitN9J0JhevQnynoKAX4y5mbkVTlmbjnlTvH3vPpVU4wlsgmJQasScgf71wzIWdlknXuMtWfjCSglhatLqTsdOy/kN/SKQ5S6MLNkW0A1uXoZgPtC2xjOY3YzoBA0qrLIr9nGI0ZgX+qFAy2gP5QAxHXTL6VqxuMbxIsowAHvBFUnzNw7j1k+fSpeBIVWOQJbGga4eZ4jZDA66HQ6iTBmtmLxDLB1Ab1Ldx9INz2CxpuTvVDQ05LuX3pc/eHXYSxX+9HDLhtmbtwBxpGdiB0HKpPy5fQ1HsvJKut1ZkmLbKI++5uZmHlqegnasbWMCE+HYZdP4hlWjuBuo13DDzboFAnY1Dmzuwt9iWFufR7hVwP5E1nrUDE4R3ACvZRNNVNx29ASiofw9aLBklwttBOrxpmj/APsc1xm+6hJ1BmpKIzGWzEdWchcw6BVBzAec9zEwKgGizg7VqGkhpjOcrljocttdp21K6d9s0pidCqmRGYKcoMazcdVEjrlkDrA1B8vrAztyxIJPNyiCoRAYOpOh02JILV7Zu+IIymI0zEljO0KCAAdIzSNdCRJqGwL3VmVmL5kSYnJkTaERbYiY1gERuYmqVxx3IJaAOgG/xE1dMbhcx52OTZFByooE7byZ1JAJJM6AzSLi/CEa2WUkIN3K6abhebMx7fmKhPcsuC3cCxQezhmGwYfiI/vUv2julSOxH4g1SvYHiqQcO5hgcySTrV240c6AxqN+/qO/pXDqsUmmkbYZqMrYrxt/kUgwUZXB8w3+DTH2pTxkAXYwZ033/OlCXVPLPcEf7f5pjgMHlXckeZn03pjtR6Sk3bskcMwoRY06fqK18TxtzL4di5bsk+9cYF2A6hE0E+tQeN8Q8JdPOqTi+I3GBYByveCR861i2tkVq+S88Nwgto4N977OxdmeBrAkKomB13pRxbh+YkqOlQOAcTLsZ32Hp59quGGsBhPlVW3J/MngqGGwDqCdepMbmJ2qZwbEpetMVBVlgOrCGUx1Hb/emHF8ctgSTAB/Gllz2kW6MwKs8RMagdp3j/FT9QJOKCbgVJnUwBJjvFXn2L4UqJmxCohP8NS5LOCNXZEYlgQQAIG51ExVf4V7PX8Tezpa3VWBcHJlPuk6glTB2nrvFdd4RwbwlWAtvqVti2FnrqLSmunFEznLsT8AkINCB5jL8l6D1171JrwCva6TEK8Ir2sHBOgMef8AgUAl4tYDXFLk6e6i6u3ofqjzEfnKjiuO1yDKiJrAMCR0nqRprsO202o4YKCFnMdzux9W6fqIqpccvWAAgCGIBKqHJIJhVP1nkkwAAJ1OutGWRXLl8Zg5IUbK0DMddra65FkzmMsSZ3JFSMS5ycwMjrzBehgaHMP13rFMQXY5eQL7z6k66KucczSZ0WM0QBoWqOpkxaAA95r1zKWPUwNgvn5e8YqpoLCGzQqqDObUFjtocrFifKAfWpOCwjuT4ysqqQSLiW7Odt+TOVIHdmAPbykXsbdbS21zw9c113ZE8wgJCk+oPoahJjEDsRN65EaSlpB2k6hPM5T1hpNANreFzODGYqMoy5sqDsoPKnfTOTrqTXr3RnyjTTUhmKzuxmdh1bygb1Hs8QZgBM5zACqIYbtkXbINyxkeuw38RuADKudnaBpqdNso667H06AVANrBTmLZidMoGsdgF2B/HeIpXirzWtYJcnU+8FmZA+052J8411Nb8O2Vcq6trmZeYjblU9SZEt6xIBNRN3BMsCSqqpl7pUEkBhoiDrlI3AkalavklGCWTcIe7OpMbmY6A6lj5CQs67ZThxJBlzXyIiFVTyL5Zjyzr0zdfWpP7zlTMzZ7jaZljIBAIW3pBUBgARoTmj3RSp8E1xWuu8yxUZiSXbcgE9ANSdhp3qrJQjfBqWm0ZadCAQR5grrNOHfHESz3svWECgfzNE/OmPB+AliB4mduoRBkUebEx+ZO/pc+GezdtDOQK/20Yg/GDVV1MOSRTuH4dgS7amZJn86d/vunarLiODq241+0IVvmog/EUtxfsorDlJU9/wDI2+QqjwzXBHWjmftFjmuOLa7swUdBJMD8ai+3Fy7g7mSze5bbrh/ByvLwgZrjGMnMTovYjQwTVxxX7O7niLcW6CUZWAK7lTInXvWXtnhtGv3rFwXSsM1hsiMQIXxAweVGmogwPSrxi4rj9ysnfBz/AIJfIcQdz+ta6tgL0oK5TwbCGc2sD5Ga6PwW5Kj9f2rKT9/Y1a2EXtncvF2Wzh0uhVZmzlYARVZ/eI2V16zrpSb9lfC0xuNCsCLQBvsk7qpELJ3GZlB8p9avPtPw21etS4eZMFEF0cyqrh0JHLFtDM6Ffgaf+zHi1jC8Sds6m0Ua1IIBUShDFd4GSDG0z0rpj5NbGNvc+grFlUUKogAQBWyvAZ1Fe10GYUUUUAVhcuBd/gBqT6Cs68igK77TX3yZBOd/dtrBMfe+qe0GR67VXrvAXRPEusDcaFRAJgEx17z89zBJq9vYG6qM2vMdd9/XtHwpBxG6DcK++iAm6ehJB0LeS6QPtrtpVGiUypY64eRLRzE6qfeEdXAG5MQOygDcmvRYyZZfNpJgiWjqbnaQfd7E5gRFS+LXLl8i4Vy2RyKq6Ndja2sfVnTTTU6HKTS42WYKwZSzsANJWRygL/w12ge9BExlqDRHmNw4JNy6xPQtsqifdHXeIjNPaoePCooAAAkEAgm4RuCo1j1yr66UyxA5lWZyDNLQUTUjO7bM56LqBOuacta71tLct77vJltWbbQTso0BLaaGZ0CxRNkTA32BJCatqxYiTtzXbmoVduRZ6a6CplzHwoCxLGCwAUEeQOsevSeh1XXCxBu3ZYRNu2s8w15o3Kk7MdTJiBLLrTOTNwBXPMVG1tdwpP2iNT2WB1IENEjO2mZcomCxkzHurzb7e/105dY3pbxe8IFkQM0W8yTOUgOyqTqFGZQdJMEtJqclgtaCe6jMMx1BOcottPViAT2CmoCYZnxDXY2LBJ0gszM3MegYle0A66VD2BtvYM3Gyg5EUQNJygSXYR3MkDrIHWod76W6oWFRIVFbZQOY+pGrsx9dNKYWLPJlJJzEBjOgCycoHTmUk/dQNrEVrxeHU27mWQsMix0UFSY7lmyieuVhVKJsx9n7Za+3g52QGTcc6a9juzHXQQo6hozV0fBWyANPx/xpXK+G3biarKWlLxGvKsZ7h7n++UbVb+GcUIKKZzFQ5APKgY8gLfaiD6mrRdOyskXGDRNR7WJBH+a9a+BW1maRvJrRfUEQQCDoQdq0HFgnSq77W38YLbHDlVEaGJI03qsppIsomy1wG1zKFGWZEdKmYbhKr7oql+x/tygUpiuS4Dqfqt5gnb0PzNXWz7T4UjS6vzFZRhA0nDJHlEP2m4W7Ya6to5XZGUGSNxtI1E7T0muK4rB4y5jbaNYawlshkQCERFIkhhoxjSZ1JrtmL9ofEGXDobpPUe4PMvtUfh3A2uZkLZrzjmI920p7ecbdSfIaWutoma+Zb/YxicDhi2/hJ8o5fwinNa8NYVEVFEKqhVHYAQB8hWytlwUfIUUUVJAUUUUBoxNguMuYqDvl0JHr0pHxlbdsBY5ZBFpfeuEe6D90GW9SNRBNO8Q7nS3E9WOw+HU+VR7XDkTM5MuQZuNqR6dh+taq1ZJWMXZZ7ZN0AORGVdBbQyAgP2mHKABPM52MUnvHLGoCqMpj3mOnIsE5UggaSTp76gGmPGnJuBFkKgmZjcb95I1LHp2Egr0QaEGfsnoBrzAd9zJ7n1OTl2NEjXiMOxgADUgKmsE+g1gDUgcxAAlVALR0uozXDAdhrcbQ20A0S2SAVdoiVWUBLEyISth+lLIpItjldhu0mSJ7HWB10J2JFnwfBlSzlyBVaOXqYghROygjMSdzvO1XRD2KyrAC5duExAfWCx+yW6eSLsYkyIzQ8DbZlFy5bJe8wyW5JO8pmJOsxOu/X61WDHcLSHdv4aEsRqQ9wxqZ1YbaH3jkB2VajWOHXPDLNoxBLsT7uaFKAj6zZVViNgpVdZICyBirBZrWVyQlwOTMqxGpKiJ3kL90FupNaLh8SFXWZA6oFGhMfWzMMm+oFwD7TMhgbjKCpASSB0e5ljPlAERMA6hRyrrBJio2pVRCroxXTYACza6zA1Y6hRO5VVrIk1Y619F4ae+5Clm1OUMFLHuWZAo+1k7BDUF/duWgxW3bFu2x3JbMHaO5JV1Hm4qXdw7MzyQJMabBPdJ8pQZFHRS3VpLjDcJtEI5HiXmus4tBuUPOjXI1MRoNhqdSJFFJSexPAjwtubJUaOxA01K5bqK4B6rywD/wq94ngpS3lc2wMgLBQdDatrbLAbwbbDyzjvBkcVwr4ZrkhVgWwgWAMnODAA05rgJGmpJqVbxlt7YnTlHkCCq5hPTUb9CoPSqTyJbP85CTfBnd4RjVKeAVvWyFC3A2UHSZZZIX57+onFrmOtW1e7h3YNIhRnZYUHmVZIG4nup8p3+znHTYcoq+IhM8pgg+Q1BB7HYzB1M3Xh3HrV5sgzK+vK4g6bx0nypB458OmQ+pdihYX2vsncQfPpVjwXGLN0RmXX8aS+33s6iP46oMjnmgbN5+R39Z8qrFvB2yJUOpH2dqzed4pVIsoqSss+J9nfDuM9q2t21c99NJB7rP5VFwPsjhkv8Aj3LWa4f4doDNBG5yj6x+Qio3BsVdthWdrjWwfdOxHbMDmHrXUcBYthQ1tQAwDT1IIkSTqa3xShkWxMsuSMei9hZheEMwHiDw1+wsZj/Mw2+HzFOMPh1RcqKFHYfn61toroSo5woooqQFFFFAFFFFAFa3t5t9u3Q+tbKKAq3tHgAHDmchGsbAj7R85pAbdsuwEERrruex76R866RWt7CkQVUjsQCPlWEsNu7LqZROAqTdUWkQhS0r02jMT01jz0idhVnThLs+e7cLfdGg/lH3dPU67DSmyIBoAAPLSsq0jCluQ5C7G4APAOir7qroSe+m3lG2+kCMH4bIjUDsNIERAjZo0kbDaOrSirURYnxvCiVISAzAIDoFtoNIRY3jy6nbaqxxD2ZuWnXJLWxooQGR11X16zrrtV/oqssakSpNHP7fB7gYulpspHNPKSdAsAwSfTTT0qyezvA/Bl7kG4dBGuUQJAPc9fQCdKeUVEcSi7DlYuxnCLd1GW4gaY9RA0g9OvzqnY32MuIwyjxbQOkaOFOsMvXXt3OnboVFRkwxmtxGTRRLXBcro2GssrD3pBVY882k/jTXDcBd7y3bn0eUq0CCWKmRqDAH5+VWaioWCKJc2a8RYV1KOAysIIOxqu4b2T8J2Nu7yHZWWSP6p1+VWairyxxk02iqbRX7XsusQ9xiCZIACj+5p+igAACANAO1e0VMYKPAbbCiiirEBRRRQBRRRQBRRRQBRRRQBRRRQBRRRQBRRRQBRRRQBRRRQBRRRQBRRRQBRRRQBRRRQBRRRQBRRRQBRRRQH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4" name="Picture 10" descr="http://ejko.ru/images/ejik4.jpg"/>
          <p:cNvPicPr>
            <a:picLocks noChangeAspect="1" noChangeArrowheads="1"/>
          </p:cNvPicPr>
          <p:nvPr/>
        </p:nvPicPr>
        <p:blipFill>
          <a:blip r:embed="rId2"/>
          <a:srcRect r="7101" b="24756"/>
          <a:stretch>
            <a:fillRect/>
          </a:stretch>
        </p:blipFill>
        <p:spPr bwMode="auto">
          <a:xfrm>
            <a:off x="2285992" y="500034"/>
            <a:ext cx="4071966" cy="2931816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85728" y="1285852"/>
            <a:ext cx="31432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ЕЖА ХВОСТ 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ЕЖА УШКИ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ЕЖА ЛАПА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….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206" y="3286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14290" y="6429388"/>
            <a:ext cx="28574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ЛИСЫ ХВОСТ …..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ЛИСЫ УШКИ 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ЛИСЫ ЛАПА …..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0768" y="83582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pic>
        <p:nvPicPr>
          <p:cNvPr id="16398" name="Picture 14" descr="http://images.vector-images.com/clp/191061/clp1857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8" y="4786314"/>
            <a:ext cx="2692594" cy="3921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42" y="1071538"/>
            <a:ext cx="278605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ОЛЕНЯ ХВОСТ 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ОЛЕНЯ УШКИ 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ОЛЕНЯ НОГА 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16" y="3357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5</a:t>
            </a:r>
          </a:p>
        </p:txBody>
      </p:sp>
      <p:pic>
        <p:nvPicPr>
          <p:cNvPr id="19459" name="Picture 3" descr="http://redbookpk.ru/2.animals/3.vertebrata/5.mammalia/33.cervus%20nippon/pic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44" y="142844"/>
            <a:ext cx="3649632" cy="2921008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8" y="6286512"/>
            <a:ext cx="278605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МЕДВЕДЯ ХВОСТ 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МЕДВЕДЯ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УШКИ 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МЕДВЕДЯ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НОГА 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61" name="Picture 5" descr="http://img1.liveinternet.ru/images/attach/b/3/15/364/15364135_bur_medv.jpg"/>
          <p:cNvPicPr>
            <a:picLocks noChangeAspect="1" noChangeArrowheads="1"/>
          </p:cNvPicPr>
          <p:nvPr/>
        </p:nvPicPr>
        <p:blipFill>
          <a:blip r:embed="rId3"/>
          <a:srcRect l="8860" t="2345" r="13020" b="1511"/>
          <a:stretch>
            <a:fillRect/>
          </a:stretch>
        </p:blipFill>
        <p:spPr bwMode="auto">
          <a:xfrm>
            <a:off x="2357430" y="5357818"/>
            <a:ext cx="3857652" cy="292895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929330" y="84296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8000" r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http://www.kalyamalya.ru/images/library/lessons/sinic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42" y="428596"/>
            <a:ext cx="2000264" cy="1886163"/>
          </a:xfrm>
          <a:prstGeom prst="rect">
            <a:avLst/>
          </a:prstGeom>
          <a:noFill/>
        </p:spPr>
      </p:pic>
      <p:pic>
        <p:nvPicPr>
          <p:cNvPr id="5" name="Picture 17" descr="http://st03.kakprosto.ru/images/article/2011/3/18/1_52550049c6a0652550049c6a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2" y="357158"/>
            <a:ext cx="1928396" cy="2071702"/>
          </a:xfrm>
          <a:prstGeom prst="rect">
            <a:avLst/>
          </a:prstGeom>
          <a:noFill/>
        </p:spPr>
      </p:pic>
      <p:pic>
        <p:nvPicPr>
          <p:cNvPr id="7" name="Рисунок 6" descr="C:\Мои документы\САДИК\АРТ, ГИМНАСТИКА\ЖИВОТНЫЕ\ЕЖИК2~1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22" y="7358082"/>
            <a:ext cx="1581155" cy="127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://www.xn--29-9kc9abeubb.xn--p1ai/_ph/215/28343867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8" y="4622930"/>
            <a:ext cx="3286148" cy="4521070"/>
          </a:xfrm>
          <a:prstGeom prst="rect">
            <a:avLst/>
          </a:prstGeom>
          <a:noFill/>
        </p:spPr>
      </p:pic>
      <p:pic>
        <p:nvPicPr>
          <p:cNvPr id="9" name="Picture 4" descr="https://encrypted-tbn1.gstatic.com/images?q=tbn:ANd9GcThn7W-Zp5nGjSasxh9AEwIDpalorFKsmV0qk_t4PrkKD-efgUH9Q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3214678"/>
            <a:ext cx="2385002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ttp://kak-narisovat.narod.ru/wp-content/uploads/2010/05/olen/image10.jpg"/>
          <p:cNvPicPr>
            <a:picLocks noChangeAspect="1" noChangeArrowheads="1"/>
          </p:cNvPicPr>
          <p:nvPr/>
        </p:nvPicPr>
        <p:blipFill>
          <a:blip r:embed="rId2"/>
          <a:srcRect l="10664" r="19902" b="-688"/>
          <a:stretch>
            <a:fillRect/>
          </a:stretch>
        </p:blipFill>
        <p:spPr bwMode="auto">
          <a:xfrm>
            <a:off x="3619286" y="1285852"/>
            <a:ext cx="2917714" cy="3286148"/>
          </a:xfrm>
          <a:prstGeom prst="rect">
            <a:avLst/>
          </a:prstGeom>
          <a:noFill/>
        </p:spPr>
      </p:pic>
      <p:pic>
        <p:nvPicPr>
          <p:cNvPr id="9" name="Рисунок 8" descr="C:\Мои документы\САДИК\АРТ, ГИМНАСТИКА\ЖИВОТНЫЕ\МЕДВЕД~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26" y="6143636"/>
            <a:ext cx="342902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155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2015-02-19T15:03:01Z</dcterms:created>
  <dcterms:modified xsi:type="dcterms:W3CDTF">2015-02-19T16:07:14Z</dcterms:modified>
</cp:coreProperties>
</file>