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otostudio.com.ua/travel/magadan/nature/index.html" TargetMode="External"/><Relationship Id="rId13" Type="http://schemas.openxmlformats.org/officeDocument/2006/relationships/hyperlink" Target="http://www.nakanune.ru/photo/goroda/kurgan/19138/" TargetMode="External"/><Relationship Id="rId18" Type="http://schemas.openxmlformats.org/officeDocument/2006/relationships/hyperlink" Target="http://alfochka.ru/post107989498/" TargetMode="External"/><Relationship Id="rId3" Type="http://schemas.openxmlformats.org/officeDocument/2006/relationships/hyperlink" Target="http://www.ecoguild.ru/foto/forest/060923-123024.html" TargetMode="External"/><Relationship Id="rId7" Type="http://schemas.openxmlformats.org/officeDocument/2006/relationships/hyperlink" Target="http://www.nukri.org/index.php?module=My_eGallery&amp;do=showpic&amp;gid=7&amp;pid=293&amp;orderby=dateD" TargetMode="External"/><Relationship Id="rId12" Type="http://schemas.openxmlformats.org/officeDocument/2006/relationships/hyperlink" Target="http://www.incomics.ru/forum/viewtopic.php?p=3243" TargetMode="External"/><Relationship Id="rId17" Type="http://schemas.openxmlformats.org/officeDocument/2006/relationships/hyperlink" Target="http://www.sql.ru/forum/actualthread.aspx?tid=789848&amp;pg=2" TargetMode="External"/><Relationship Id="rId2" Type="http://schemas.openxmlformats.org/officeDocument/2006/relationships/hyperlink" Target="http://last24.info/read/2008/11/24/9/5747" TargetMode="External"/><Relationship Id="rId16" Type="http://schemas.openxmlformats.org/officeDocument/2006/relationships/hyperlink" Target="http://jundalan.ns01.info/Ru-45-rabota-kurg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pcindom.ru/showthread.php?p=504165" TargetMode="External"/><Relationship Id="rId11" Type="http://schemas.openxmlformats.org/officeDocument/2006/relationships/hyperlink" Target="http://www.all4pet.ru/starpets/Vladimir_Putin" TargetMode="External"/><Relationship Id="rId5" Type="http://schemas.openxmlformats.org/officeDocument/2006/relationships/hyperlink" Target="http://www.itle-big-bigest.org.ua/more-foto.html" TargetMode="External"/><Relationship Id="rId15" Type="http://schemas.openxmlformats.org/officeDocument/2006/relationships/hyperlink" Target="http://al-dedov.narod.ru/february.htm" TargetMode="External"/><Relationship Id="rId10" Type="http://schemas.openxmlformats.org/officeDocument/2006/relationships/hyperlink" Target="http://blog-matveev.livejournal.com/616194.html" TargetMode="External"/><Relationship Id="rId4" Type="http://schemas.openxmlformats.org/officeDocument/2006/relationships/hyperlink" Target="http://www.bormotuhi.net/showpost.php?p=241071&amp;postcount=930" TargetMode="External"/><Relationship Id="rId9" Type="http://schemas.openxmlformats.org/officeDocument/2006/relationships/hyperlink" Target="http://ichliebemusik.com/wordpress/1/-%D1%80%D0%BE%D1%81%D1%81%D0%B8%D0%B9" TargetMode="External"/><Relationship Id="rId14" Type="http://schemas.openxmlformats.org/officeDocument/2006/relationships/hyperlink" Target="http://en.rusnations.ru/photo/24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Родина - РОССИЯ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Курган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ути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85728"/>
            <a:ext cx="800105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ПУТИН В.В.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КУРГАН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Содержимое 6" descr="КУРГА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286807" cy="52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ГА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07249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big_19138+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817" y="357166"/>
            <a:ext cx="7746521" cy="623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м 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147" y="357166"/>
            <a:ext cx="8372819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спект гол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874" y="285728"/>
            <a:ext cx="8276091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к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65" y="571480"/>
            <a:ext cx="8389463" cy="602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лиза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389" y="357166"/>
            <a:ext cx="8438015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ез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153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69063"/>
          </a:xfrm>
        </p:spPr>
        <p:txBody>
          <a:bodyPr>
            <a:normAutofit/>
          </a:bodyPr>
          <a:lstStyle/>
          <a:p>
            <a:pPr marL="457200" lvl="0" indent="-457200" algn="ctr">
              <a:buNone/>
            </a:pPr>
            <a:r>
              <a:rPr lang="ru-RU" sz="1600" dirty="0" smtClean="0"/>
              <a:t>Используемые фото: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2"/>
              </a:rPr>
              <a:t>http://</a:t>
            </a:r>
            <a:r>
              <a:rPr lang="ru-RU" sz="1600" u="sng" dirty="0" smtClean="0">
                <a:hlinkClick r:id="rId2"/>
              </a:rPr>
              <a:t>last24.info/read/2008/11/24/9/5747</a:t>
            </a:r>
            <a:endParaRPr lang="ru-RU" sz="16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www.ecoguild.ru/foto/forest/060923-123024.html</a:t>
            </a:r>
            <a:endParaRPr lang="ru-RU" sz="16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u="sng" dirty="0" smtClean="0">
                <a:hlinkClick r:id="rId4"/>
              </a:rPr>
              <a:t>http</a:t>
            </a:r>
            <a:r>
              <a:rPr lang="ru-RU" sz="1600" u="sng" dirty="0" smtClean="0">
                <a:hlinkClick r:id="rId4"/>
              </a:rPr>
              <a:t>://</a:t>
            </a:r>
            <a:r>
              <a:rPr lang="ru-RU" sz="1600" u="sng" dirty="0" smtClean="0">
                <a:hlinkClick r:id="rId4"/>
              </a:rPr>
              <a:t>www.bormotuhi.net/showpost.php?p=241071&amp;postcount=930</a:t>
            </a:r>
            <a:endParaRPr lang="ru-RU" sz="1600" u="sng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5"/>
              </a:rPr>
              <a:t>http://www.itle-big-bigest.org.ua/more-foto.html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6"/>
              </a:rPr>
              <a:t>http://www.pipcindom.ru/showthread.php?p=504165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7"/>
              </a:rPr>
              <a:t>http</a:t>
            </a:r>
            <a:r>
              <a:rPr lang="ru-RU" sz="1600" u="sng" dirty="0" smtClean="0">
                <a:hlinkClick r:id="rId7"/>
              </a:rPr>
              <a:t>://www.nukri.org/index.php?module=My_eGallery&amp;do=showpic&amp;gid=7&amp;pid=293&amp;orderby=dateD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8"/>
              </a:rPr>
              <a:t>http://fotostudio.com.ua/travel/magadan/nature/index.html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9"/>
              </a:rPr>
              <a:t>http://ichliebemusik.com/wordpress/1/-%</a:t>
            </a:r>
            <a:r>
              <a:rPr lang="ru-RU" sz="1600" u="sng" dirty="0" smtClean="0">
                <a:hlinkClick r:id="rId9"/>
              </a:rPr>
              <a:t>D1%80%D0%BE%D1%81%D1%81%D0%B8%D0%B9</a:t>
            </a:r>
            <a:endParaRPr lang="ru-RU" sz="16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10"/>
              </a:rPr>
              <a:t>http://</a:t>
            </a:r>
            <a:r>
              <a:rPr lang="ru-RU" sz="1600" u="sng" dirty="0" smtClean="0">
                <a:hlinkClick r:id="rId10"/>
              </a:rPr>
              <a:t>blog-matveev.livejournal.com/616194.html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11"/>
              </a:rPr>
              <a:t>http://</a:t>
            </a:r>
            <a:r>
              <a:rPr lang="ru-RU" sz="1600" u="sng" dirty="0" smtClean="0">
                <a:hlinkClick r:id="rId11"/>
              </a:rPr>
              <a:t>www.all4pet.ru/starpets/Vladimir_Putin</a:t>
            </a:r>
            <a:endParaRPr lang="ru-RU" sz="1600" u="sng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2"/>
              </a:rPr>
              <a:t>http://www.incomics.ru/forum/viewtopic.php?p=3243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2"/>
              </a:rPr>
              <a:t>http://www.incomics.ru/forum/viewtopic.php?p=3243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3"/>
              </a:rPr>
              <a:t>http://www.nakanune.ru/photo/goroda/kurgan/19138/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4"/>
              </a:rPr>
              <a:t>http://en.rusnations.ru/photo/247/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15"/>
              </a:rPr>
              <a:t>http://</a:t>
            </a:r>
            <a:r>
              <a:rPr lang="ru-RU" sz="1600" u="sng" dirty="0" smtClean="0">
                <a:hlinkClick r:id="rId15"/>
              </a:rPr>
              <a:t>al-dedov.narod.ru/february.htm</a:t>
            </a:r>
            <a:endParaRPr lang="ru-RU" sz="1600" u="sng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6"/>
              </a:rPr>
              <a:t>http://jundalan.ns01.info/Ru-45-rabota-kurgan.html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7"/>
              </a:rPr>
              <a:t>http://</a:t>
            </a:r>
            <a:r>
              <a:rPr lang="ru-RU" sz="1600" u="sng" dirty="0" smtClean="0">
                <a:hlinkClick r:id="rId17"/>
              </a:rPr>
              <a:t>www.sql.ru/forum/actualthread.aspx?tid=789848&amp;pg=2</a:t>
            </a:r>
            <a:endParaRPr lang="ru-RU" sz="16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u="sng" dirty="0" smtClean="0">
                <a:hlinkClick r:id="rId18"/>
              </a:rPr>
              <a:t>http://alfochka.ru/post107989498/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1536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15369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7"/>
            <a:ext cx="8143931" cy="603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ПОЛЕ</a:t>
            </a:r>
            <a:endParaRPr lang="ru-RU" sz="8800" dirty="0"/>
          </a:p>
        </p:txBody>
      </p:sp>
      <p:pic>
        <p:nvPicPr>
          <p:cNvPr id="4" name="Содержимое 3" descr="по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143932" cy="52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42968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atin typeface="Comic Sans MS" pitchFamily="66" charset="0"/>
                <a:cs typeface="Aharoni" pitchFamily="2" charset="-79"/>
              </a:rPr>
              <a:t>РОССИЯ</a:t>
            </a:r>
            <a:endParaRPr lang="ru-RU" sz="8800" dirty="0"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" name="Содержимое 3" descr="карт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57256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7143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ГЕРБ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12" name="Содержимое 11" descr="гер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9" y="1000108"/>
            <a:ext cx="401400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ФЛАГ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13" name="Содержимое 12" descr="флаг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071547"/>
            <a:ext cx="4041775" cy="55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81</Words>
  <Application>Microsoft Office PowerPoint</Application>
  <PresentationFormat>Экран (4:3)</PresentationFormat>
  <Paragraphs>29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Родина - РОССИЯ</vt:lpstr>
      <vt:lpstr>Слайд 2</vt:lpstr>
      <vt:lpstr>Слайд 3</vt:lpstr>
      <vt:lpstr>Слайд 4</vt:lpstr>
      <vt:lpstr>ПОЛЕ</vt:lpstr>
      <vt:lpstr>Слайд 6</vt:lpstr>
      <vt:lpstr>Слайд 7</vt:lpstr>
      <vt:lpstr>РОССИЯ</vt:lpstr>
      <vt:lpstr>Слайд 9</vt:lpstr>
      <vt:lpstr>Слайд 10</vt:lpstr>
      <vt:lpstr>КУРГАН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- РОССИЯ</dc:title>
  <dc:creator>Костя</dc:creator>
  <cp:lastModifiedBy>Костя</cp:lastModifiedBy>
  <cp:revision>23</cp:revision>
  <dcterms:created xsi:type="dcterms:W3CDTF">2013-05-03T16:12:37Z</dcterms:created>
  <dcterms:modified xsi:type="dcterms:W3CDTF">2013-05-10T08:50:14Z</dcterms:modified>
</cp:coreProperties>
</file>