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61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36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61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53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72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1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9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85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56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80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E1408-8C19-45AE-90D0-BEACCD9F7573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941D-4D80-4EA4-92A9-12A9916D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14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низ 2"/>
          <p:cNvSpPr/>
          <p:nvPr/>
        </p:nvSpPr>
        <p:spPr>
          <a:xfrm>
            <a:off x="0" y="1208355"/>
            <a:ext cx="9144000" cy="280831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39752" y="213285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Работа по предмету: Детская литература с практикумом</a:t>
            </a:r>
          </a:p>
          <a:p>
            <a:r>
              <a:rPr lang="ru-RU" sz="2400" dirty="0">
                <a:solidFill>
                  <a:srgbClr val="C00000"/>
                </a:solidFill>
              </a:rPr>
              <a:t>                                                              по выразительному чтению.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153605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04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647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437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983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29"/>
          <a:stretch/>
        </p:blipFill>
        <p:spPr bwMode="auto">
          <a:xfrm>
            <a:off x="0" y="0"/>
            <a:ext cx="9144000" cy="588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16530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22</a:t>
            </a:r>
            <a:r>
              <a:rPr lang="ru-RU" sz="2800" b="1" dirty="0" smtClean="0">
                <a:solidFill>
                  <a:srgbClr val="FF0000"/>
                </a:solidFill>
              </a:rPr>
              <a:t>декабря  Эдуарду Успенскому исполнилось 75 лет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5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386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48664" cy="717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070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194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20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682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444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175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206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482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21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Дочки</dc:creator>
  <cp:lastModifiedBy>apple</cp:lastModifiedBy>
  <cp:revision>7</cp:revision>
  <dcterms:created xsi:type="dcterms:W3CDTF">2013-11-17T11:45:20Z</dcterms:created>
  <dcterms:modified xsi:type="dcterms:W3CDTF">2015-03-13T07:57:40Z</dcterms:modified>
</cp:coreProperties>
</file>