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FDA4-6210-4B2F-9AA3-B720501113C9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A29CC-2E84-48C7-BF56-116C4554E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FDA4-6210-4B2F-9AA3-B720501113C9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A29CC-2E84-48C7-BF56-116C4554E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FDA4-6210-4B2F-9AA3-B720501113C9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A29CC-2E84-48C7-BF56-116C4554E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FDA4-6210-4B2F-9AA3-B720501113C9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A29CC-2E84-48C7-BF56-116C4554E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FDA4-6210-4B2F-9AA3-B720501113C9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A29CC-2E84-48C7-BF56-116C4554E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FDA4-6210-4B2F-9AA3-B720501113C9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A29CC-2E84-48C7-BF56-116C4554E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FDA4-6210-4B2F-9AA3-B720501113C9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A29CC-2E84-48C7-BF56-116C4554E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FDA4-6210-4B2F-9AA3-B720501113C9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A29CC-2E84-48C7-BF56-116C4554E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FDA4-6210-4B2F-9AA3-B720501113C9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A29CC-2E84-48C7-BF56-116C4554E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FDA4-6210-4B2F-9AA3-B720501113C9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A29CC-2E84-48C7-BF56-116C4554E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FDA4-6210-4B2F-9AA3-B720501113C9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A29CC-2E84-48C7-BF56-116C4554E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EFDA4-6210-4B2F-9AA3-B720501113C9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A29CC-2E84-48C7-BF56-116C4554E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424936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Выпускной бал в ГБДОУ №140 «Аистенок»</a:t>
            </a:r>
            <a:br>
              <a:rPr lang="ru-RU" dirty="0" smtClean="0"/>
            </a:br>
            <a:r>
              <a:rPr lang="ru-RU" dirty="0" smtClean="0"/>
              <a:t> «Четыре стихии»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Презентацию выполнила воспитатель подготовительной группы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Багинян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Елена Михайловна.</a:t>
            </a: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64087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 smtClean="0"/>
              <a:t>Цель:</a:t>
            </a:r>
          </a:p>
          <a:p>
            <a:pPr>
              <a:buFont typeface="Wingdings" pitchFamily="2" charset="2"/>
              <a:buChar char="ü"/>
            </a:pPr>
            <a:r>
              <a:rPr lang="ru-RU" sz="2200" dirty="0" smtClean="0"/>
              <a:t>Создание положительной эмоциональной атмосферы для будущего первоклассника.</a:t>
            </a:r>
          </a:p>
          <a:p>
            <a:pPr>
              <a:buNone/>
            </a:pPr>
            <a:r>
              <a:rPr lang="ru-RU" sz="2200" dirty="0" smtClean="0"/>
              <a:t> Задачи:</a:t>
            </a:r>
          </a:p>
          <a:p>
            <a:pPr>
              <a:buFont typeface="Wingdings" pitchFamily="2" charset="2"/>
              <a:buChar char="ü"/>
            </a:pPr>
            <a:r>
              <a:rPr lang="ru-RU" sz="2200" dirty="0" smtClean="0"/>
              <a:t>Заинтересовать каждого </a:t>
            </a:r>
            <a:r>
              <a:rPr lang="ru-RU" sz="2200" dirty="0"/>
              <a:t>ребенка в </a:t>
            </a:r>
            <a:r>
              <a:rPr lang="ru-RU" sz="2200" dirty="0" smtClean="0"/>
              <a:t>участии;</a:t>
            </a:r>
          </a:p>
          <a:p>
            <a:pPr>
              <a:buFont typeface="Wingdings" pitchFamily="2" charset="2"/>
              <a:buChar char="ü"/>
            </a:pPr>
            <a:r>
              <a:rPr lang="ru-RU" sz="2200" dirty="0" smtClean="0"/>
              <a:t>Увлечь музыкой;</a:t>
            </a:r>
          </a:p>
          <a:p>
            <a:pPr>
              <a:buFont typeface="Wingdings" pitchFamily="2" charset="2"/>
              <a:buChar char="ü"/>
            </a:pPr>
            <a:r>
              <a:rPr lang="ru-RU" sz="2200" dirty="0"/>
              <a:t>В</a:t>
            </a:r>
            <a:r>
              <a:rPr lang="ru-RU" sz="2200" dirty="0" smtClean="0"/>
              <a:t>озбудить </a:t>
            </a:r>
            <a:r>
              <a:rPr lang="ru-RU" sz="2200" dirty="0"/>
              <a:t>добрые </a:t>
            </a:r>
            <a:r>
              <a:rPr lang="ru-RU" sz="2200" dirty="0" smtClean="0"/>
              <a:t>чувства;</a:t>
            </a:r>
          </a:p>
          <a:p>
            <a:pPr>
              <a:buFont typeface="Wingdings" pitchFamily="2" charset="2"/>
              <a:buChar char="ü"/>
            </a:pPr>
            <a:r>
              <a:rPr lang="ru-RU" sz="2200" dirty="0"/>
              <a:t>В</a:t>
            </a:r>
            <a:r>
              <a:rPr lang="ru-RU" sz="2200" dirty="0" smtClean="0"/>
              <a:t>ызвать </a:t>
            </a:r>
            <a:r>
              <a:rPr lang="ru-RU" sz="2200" dirty="0"/>
              <a:t>стремление быть </a:t>
            </a:r>
            <a:r>
              <a:rPr lang="ru-RU" sz="2200" dirty="0" smtClean="0"/>
              <a:t>активным;</a:t>
            </a:r>
          </a:p>
          <a:p>
            <a:pPr>
              <a:buFont typeface="Wingdings" pitchFamily="2" charset="2"/>
              <a:buChar char="ü"/>
            </a:pPr>
            <a:r>
              <a:rPr lang="ru-RU" sz="2200" dirty="0" smtClean="0"/>
              <a:t>Формировать </a:t>
            </a:r>
            <a:r>
              <a:rPr lang="ru-RU" sz="2200" dirty="0"/>
              <a:t>у детей самостоятельность действий, уметь слышать, видеть и оценивать свое выступление и выступления других </a:t>
            </a:r>
            <a:r>
              <a:rPr lang="ru-RU" sz="2200" dirty="0" smtClean="0"/>
              <a:t>детей;</a:t>
            </a:r>
          </a:p>
          <a:p>
            <a:pPr>
              <a:buFont typeface="Wingdings" pitchFamily="2" charset="2"/>
              <a:buChar char="ü"/>
            </a:pPr>
            <a:r>
              <a:rPr lang="ru-RU" sz="2200" dirty="0"/>
              <a:t>Поощрять творчество, фантазию, индивидуальность детей в передаче </a:t>
            </a:r>
            <a:r>
              <a:rPr lang="ru-RU" sz="2200" dirty="0" smtClean="0"/>
              <a:t>образа;</a:t>
            </a:r>
          </a:p>
          <a:p>
            <a:pPr>
              <a:buFont typeface="Wingdings" pitchFamily="2" charset="2"/>
              <a:buChar char="ü"/>
            </a:pPr>
            <a:r>
              <a:rPr lang="ru-RU" sz="2200" dirty="0"/>
              <a:t>Продолжать обогащать и активизировать словарный запас детей. Закреплять правильное произношение всех звуков, отрабатывать </a:t>
            </a:r>
            <a:r>
              <a:rPr lang="ru-RU" sz="2200" dirty="0" smtClean="0"/>
              <a:t>дикцию;</a:t>
            </a:r>
          </a:p>
          <a:p>
            <a:pPr>
              <a:buFont typeface="Wingdings" pitchFamily="2" charset="2"/>
              <a:buChar char="ü"/>
            </a:pPr>
            <a:r>
              <a:rPr lang="ru-RU" sz="2200" dirty="0" smtClean="0"/>
              <a:t>Воспитывать любовь к родному городу.</a:t>
            </a:r>
          </a:p>
          <a:p>
            <a:pPr>
              <a:buFont typeface="Wingdings" pitchFamily="2" charset="2"/>
              <a:buChar char="ü"/>
            </a:pPr>
            <a:endParaRPr lang="ru-RU" sz="2200" dirty="0"/>
          </a:p>
          <a:p>
            <a:pPr>
              <a:buFont typeface="Wingdings" pitchFamily="2" charset="2"/>
              <a:buChar char="ü"/>
            </a:pP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2348880"/>
          </a:xfrm>
        </p:spPr>
        <p:txBody>
          <a:bodyPr>
            <a:noAutofit/>
          </a:bodyPr>
          <a:lstStyle/>
          <a:p>
            <a:r>
              <a:rPr lang="ru-RU" sz="2800" dirty="0" smtClean="0"/>
              <a:t>Красочное оформление зала:</a:t>
            </a:r>
            <a:r>
              <a:rPr lang="ru-RU" sz="2800" dirty="0"/>
              <a:t>  воздушные </a:t>
            </a:r>
            <a:r>
              <a:rPr lang="ru-RU" sz="2800" dirty="0" smtClean="0"/>
              <a:t>шарики, отражающие цвета стихий, </a:t>
            </a:r>
            <a:r>
              <a:rPr lang="ru-RU" sz="2800" dirty="0"/>
              <a:t>плакат </a:t>
            </a:r>
            <a:r>
              <a:rPr lang="ru-RU" sz="2800" dirty="0" smtClean="0"/>
              <a:t>“До свидания детский сад!”, живые цветы в напольных вазах создают положительный эмоциональный фон для будущего первоклассника.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      </a:t>
            </a:r>
            <a:endParaRPr lang="ru-RU" dirty="0"/>
          </a:p>
        </p:txBody>
      </p:sp>
      <p:pic>
        <p:nvPicPr>
          <p:cNvPr id="4" name="Рисунок 3" descr="DSC0522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79512" y="2348880"/>
            <a:ext cx="3131840" cy="2348880"/>
          </a:xfrm>
          <a:prstGeom prst="rect">
            <a:avLst/>
          </a:prstGeom>
        </p:spPr>
      </p:pic>
      <p:pic>
        <p:nvPicPr>
          <p:cNvPr id="1028" name="Picture 4" descr="C:\Users\Рик\Desktop\шары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051720" y="4725144"/>
            <a:ext cx="4536504" cy="1954571"/>
          </a:xfrm>
          <a:prstGeom prst="rect">
            <a:avLst/>
          </a:prstGeom>
          <a:noFill/>
        </p:spPr>
      </p:pic>
      <p:pic>
        <p:nvPicPr>
          <p:cNvPr id="8" name="Рисунок 7" descr="DSC05220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5508104" y="2276872"/>
            <a:ext cx="3635896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ru-RU" dirty="0" smtClean="0"/>
              <a:t>Стихия «Вода»</a:t>
            </a:r>
            <a:endParaRPr lang="ru-RU" dirty="0"/>
          </a:p>
        </p:txBody>
      </p:sp>
      <p:pic>
        <p:nvPicPr>
          <p:cNvPr id="1026" name="Picture 2" descr="D:\выпускной май 2011 г\DSC0524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57200" y="2348706"/>
            <a:ext cx="4038600" cy="3028950"/>
          </a:xfrm>
          <a:prstGeom prst="rect">
            <a:avLst/>
          </a:prstGeom>
          <a:noFill/>
        </p:spPr>
      </p:pic>
      <p:pic>
        <p:nvPicPr>
          <p:cNvPr id="1027" name="Picture 3" descr="D:\выпускной май 2011 г\DSC0525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48200" y="2348706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Стихия «Воздух»</a:t>
            </a:r>
            <a:endParaRPr lang="ru-RU" dirty="0"/>
          </a:p>
        </p:txBody>
      </p:sp>
      <p:pic>
        <p:nvPicPr>
          <p:cNvPr id="2050" name="Picture 2" descr="D:\выпускной май 2011 г\DSC0525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8705" y="1844824"/>
            <a:ext cx="4481193" cy="3600400"/>
          </a:xfrm>
          <a:prstGeom prst="rect">
            <a:avLst/>
          </a:prstGeom>
          <a:noFill/>
        </p:spPr>
      </p:pic>
      <p:pic>
        <p:nvPicPr>
          <p:cNvPr id="2051" name="Picture 3" descr="D:\выпускной май 2011 г\DSC0526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48201" y="1916832"/>
            <a:ext cx="4316287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Стихия «Огонь»</a:t>
            </a:r>
            <a:endParaRPr lang="ru-RU" dirty="0"/>
          </a:p>
        </p:txBody>
      </p:sp>
      <p:pic>
        <p:nvPicPr>
          <p:cNvPr id="3074" name="Picture 2" descr="D:\выпускной май 2011 г\DSC0524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57200" y="2348706"/>
            <a:ext cx="4038600" cy="3028950"/>
          </a:xfrm>
          <a:prstGeom prst="rect">
            <a:avLst/>
          </a:prstGeom>
          <a:noFill/>
        </p:spPr>
      </p:pic>
      <p:pic>
        <p:nvPicPr>
          <p:cNvPr id="3075" name="Picture 3" descr="D:\выпускной май 2011 г\DSC0524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48200" y="2348706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Стихия «Земля»</a:t>
            </a:r>
            <a:endParaRPr lang="ru-RU" dirty="0"/>
          </a:p>
        </p:txBody>
      </p:sp>
      <p:pic>
        <p:nvPicPr>
          <p:cNvPr id="6146" name="Picture 2" descr="D:\выпускной май 2011 г\DSC0527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57200" y="2348706"/>
            <a:ext cx="4038600" cy="3028950"/>
          </a:xfrm>
          <a:prstGeom prst="rect">
            <a:avLst/>
          </a:prstGeom>
          <a:noFill/>
        </p:spPr>
      </p:pic>
      <p:pic>
        <p:nvPicPr>
          <p:cNvPr id="6147" name="Picture 3" descr="D:\выпускной май 2011 г\DSC0527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48200" y="2348706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Визитная карточка ГДОУ №140 «Аистенок» музыкально ритмическая композиция </a:t>
            </a:r>
            <a:br>
              <a:rPr lang="ru-RU" sz="3200" dirty="0" smtClean="0"/>
            </a:br>
            <a:r>
              <a:rPr lang="ru-RU" sz="3200" dirty="0" smtClean="0"/>
              <a:t>«Аист на крыше»</a:t>
            </a:r>
            <a:endParaRPr lang="ru-RU" sz="3200" dirty="0"/>
          </a:p>
        </p:txBody>
      </p:sp>
      <p:pic>
        <p:nvPicPr>
          <p:cNvPr id="5122" name="Picture 2" descr="D:\выпускной май 2011 г\DSC0527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57200" y="2348706"/>
            <a:ext cx="4038600" cy="3028950"/>
          </a:xfrm>
          <a:prstGeom prst="rect">
            <a:avLst/>
          </a:prstGeom>
          <a:noFill/>
        </p:spPr>
      </p:pic>
      <p:pic>
        <p:nvPicPr>
          <p:cNvPr id="5123" name="Picture 3" descr="D:\выпускной май 2011 г\DSC0528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48200" y="2348706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Поздравления и напутствия  будущих первоклассников главой муниципального образования поселка </a:t>
            </a:r>
            <a:r>
              <a:rPr lang="ru-RU" sz="3200" dirty="0" err="1" smtClean="0"/>
              <a:t>Левашово</a:t>
            </a:r>
            <a:r>
              <a:rPr lang="ru-RU" sz="3200" dirty="0" smtClean="0"/>
              <a:t> Иванова О.Д.</a:t>
            </a:r>
            <a:endParaRPr lang="ru-RU" sz="3200" dirty="0"/>
          </a:p>
        </p:txBody>
      </p:sp>
      <p:pic>
        <p:nvPicPr>
          <p:cNvPr id="4098" name="Picture 2" descr="D:\выпускной май 2011 г\DSC0529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57200" y="2348706"/>
            <a:ext cx="4038600" cy="3028950"/>
          </a:xfrm>
          <a:prstGeom prst="rect">
            <a:avLst/>
          </a:prstGeom>
          <a:noFill/>
        </p:spPr>
      </p:pic>
      <p:pic>
        <p:nvPicPr>
          <p:cNvPr id="4099" name="Picture 3" descr="D:\выпускной май 2011 г\DSC0529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48200" y="2348706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151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Выпускной бал в ГБДОУ №140 «Аистенок»  «Четыре стихии»</vt:lpstr>
      <vt:lpstr>Слайд 2</vt:lpstr>
      <vt:lpstr>Красочное оформление зала:  воздушные шарики, отражающие цвета стихий, плакат “До свидания детский сад!”, живые цветы в напольных вазах создают положительный эмоциональный фон для будущего первоклассника. </vt:lpstr>
      <vt:lpstr>Стихия «Вода»</vt:lpstr>
      <vt:lpstr>Стихия «Воздух»</vt:lpstr>
      <vt:lpstr>Стихия «Огонь»</vt:lpstr>
      <vt:lpstr>Стихия «Земля»</vt:lpstr>
      <vt:lpstr>Визитная карточка ГДОУ №140 «Аистенок» музыкально ритмическая композиция  «Аист на крыше»</vt:lpstr>
      <vt:lpstr>Поздравления и напутствия  будущих первоклассников главой муниципального образования поселка Левашово Иванова О.Д.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Выпускной бал «4 стихии»</dc:title>
  <dc:creator>Рик</dc:creator>
  <cp:lastModifiedBy>Рик</cp:lastModifiedBy>
  <cp:revision>25</cp:revision>
  <dcterms:created xsi:type="dcterms:W3CDTF">2011-12-12T12:41:31Z</dcterms:created>
  <dcterms:modified xsi:type="dcterms:W3CDTF">2014-01-26T15:48:42Z</dcterms:modified>
</cp:coreProperties>
</file>