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«Какие краски у Весны?»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04856" cy="498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38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Что люди делают весной на улице?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(работают- мусор убирают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деревья окапывают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сажают цветы)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33101"/>
            <a:ext cx="2808312" cy="209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18294"/>
            <a:ext cx="3174132" cy="2931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7721"/>
            <a:ext cx="4136565" cy="3219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13176"/>
            <a:ext cx="2286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191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Любимые краски Весны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(зеленый</a:t>
            </a:r>
            <a:r>
              <a:rPr lang="en-US" b="1" dirty="0">
                <a:solidFill>
                  <a:srgbClr val="00B0F0"/>
                </a:solidFill>
              </a:rPr>
              <a:t>,</a:t>
            </a:r>
            <a:r>
              <a:rPr lang="ru-RU" b="1" dirty="0" smtClean="0">
                <a:solidFill>
                  <a:srgbClr val="00B0F0"/>
                </a:solidFill>
              </a:rPr>
              <a:t>желтый</a:t>
            </a:r>
            <a:r>
              <a:rPr lang="en-US" b="1" dirty="0" smtClean="0">
                <a:solidFill>
                  <a:srgbClr val="00B0F0"/>
                </a:solidFill>
              </a:rPr>
              <a:t>,</a:t>
            </a:r>
            <a:r>
              <a:rPr lang="ru-RU" b="1" dirty="0" smtClean="0">
                <a:solidFill>
                  <a:srgbClr val="00B0F0"/>
                </a:solidFill>
              </a:rPr>
              <a:t>голубой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776864" cy="5069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0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 стало со снегом?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(снег растаял)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704856" cy="482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367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Что произошло с деревьями?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(набухли почки)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532440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508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Первые цветы в лесу весной?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(подснежники)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560840" cy="482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52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звери изменились весной 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(поменяли зимние шубки на летние)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816424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67240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52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Кто возвратился к нам из теплых стран?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птицы :грач</a:t>
            </a:r>
            <a:r>
              <a:rPr lang="en-US" sz="2800" dirty="0" smtClean="0">
                <a:solidFill>
                  <a:srgbClr val="00B0F0"/>
                </a:solidFill>
              </a:rPr>
              <a:t>,</a:t>
            </a:r>
            <a:r>
              <a:rPr lang="ru-RU" sz="2800" dirty="0" smtClean="0">
                <a:solidFill>
                  <a:srgbClr val="00B0F0"/>
                </a:solidFill>
              </a:rPr>
              <a:t>ласточка</a:t>
            </a:r>
            <a:r>
              <a:rPr lang="en-US" sz="2800" dirty="0" smtClean="0">
                <a:solidFill>
                  <a:srgbClr val="00B0F0"/>
                </a:solidFill>
              </a:rPr>
              <a:t>,</a:t>
            </a:r>
            <a:r>
              <a:rPr lang="ru-RU" sz="2800" dirty="0" smtClean="0">
                <a:solidFill>
                  <a:srgbClr val="00B0F0"/>
                </a:solidFill>
              </a:rPr>
              <a:t>соловей)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2" y="1229250"/>
            <a:ext cx="2857500" cy="344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52" y="1412776"/>
            <a:ext cx="3048000" cy="276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86327"/>
            <a:ext cx="3333750" cy="3305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84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Насекомые проснулись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ru-RU" b="1" dirty="0" smtClean="0"/>
              <a:t>бабочк</a:t>
            </a:r>
            <a:r>
              <a:rPr lang="ru-RU" b="1" dirty="0"/>
              <a:t>и</a:t>
            </a:r>
            <a:r>
              <a:rPr lang="en-US" b="1" dirty="0" smtClean="0"/>
              <a:t>,</a:t>
            </a:r>
            <a:r>
              <a:rPr lang="ru-RU" b="1" dirty="0" smtClean="0"/>
              <a:t>божья коровка</a:t>
            </a:r>
            <a:r>
              <a:rPr lang="en-US" b="1" dirty="0" smtClean="0"/>
              <a:t>,</a:t>
            </a:r>
            <a:r>
              <a:rPr lang="ru-RU" b="1" dirty="0" smtClean="0"/>
              <a:t>мухи)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66790"/>
            <a:ext cx="4209057" cy="4091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26" y="2708920"/>
            <a:ext cx="4248472" cy="4019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68699"/>
            <a:ext cx="2657475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16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Как люди изменились весной?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(Что изменилось в одежде – куртка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сапоги резиновые)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552728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3197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«Какие краски у Весны?»</vt:lpstr>
      <vt:lpstr>Любимые краски Весны (зеленый,желтый,голубой)</vt:lpstr>
      <vt:lpstr>Что стало со снегом? (снег растаял)</vt:lpstr>
      <vt:lpstr>Что произошло с деревьями? (набухли почки)</vt:lpstr>
      <vt:lpstr>Первые цветы в лесу весной? (подснежники)</vt:lpstr>
      <vt:lpstr>Как звери изменились весной ? (поменяли зимние шубки на летние)</vt:lpstr>
      <vt:lpstr>Кто возвратился к нам из теплых стран? птицы :грач,ласточка,соловей)</vt:lpstr>
      <vt:lpstr>Насекомые проснулись (бабочки,божья коровка,мухи)</vt:lpstr>
      <vt:lpstr>Как люди изменились весной? (Что изменилось в одежде – куртка,сапоги резиновые)</vt:lpstr>
      <vt:lpstr>Что люди делают весной на улице? (работают- мусор убирают,деревья окапывают,сажают цветы)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«Какие краски у Весны?»</dc:title>
  <dc:creator>5д</dc:creator>
  <cp:lastModifiedBy>5д</cp:lastModifiedBy>
  <cp:revision>10</cp:revision>
  <dcterms:created xsi:type="dcterms:W3CDTF">2015-03-16T12:41:24Z</dcterms:created>
  <dcterms:modified xsi:type="dcterms:W3CDTF">2015-03-16T13:16:52Z</dcterms:modified>
</cp:coreProperties>
</file>