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86" d="100"/>
          <a:sy n="86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8335B9-1278-46C9-BDD6-27BB56903E4B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EA52A4-AB4D-4047-B018-00E71BCB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35B9-1278-46C9-BDD6-27BB56903E4B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2A4-AB4D-4047-B018-00E71BCB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35B9-1278-46C9-BDD6-27BB56903E4B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2A4-AB4D-4047-B018-00E71BCB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8335B9-1278-46C9-BDD6-27BB56903E4B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EA52A4-AB4D-4047-B018-00E71BCB82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8335B9-1278-46C9-BDD6-27BB56903E4B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EA52A4-AB4D-4047-B018-00E71BCB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35B9-1278-46C9-BDD6-27BB56903E4B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2A4-AB4D-4047-B018-00E71BCB82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35B9-1278-46C9-BDD6-27BB56903E4B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2A4-AB4D-4047-B018-00E71BCB82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8335B9-1278-46C9-BDD6-27BB56903E4B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EA52A4-AB4D-4047-B018-00E71BCB82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335B9-1278-46C9-BDD6-27BB56903E4B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A52A4-AB4D-4047-B018-00E71BCB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8335B9-1278-46C9-BDD6-27BB56903E4B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EA52A4-AB4D-4047-B018-00E71BCB82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8335B9-1278-46C9-BDD6-27BB56903E4B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EA52A4-AB4D-4047-B018-00E71BCB82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8335B9-1278-46C9-BDD6-27BB56903E4B}" type="datetimeFigureOut">
              <a:rPr lang="ru-RU" smtClean="0"/>
              <a:pPr/>
              <a:t>07.08.2013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EA52A4-AB4D-4047-B018-00E71BCB8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1928802"/>
            <a:ext cx="6886580" cy="1589562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latin typeface="+mn-lt"/>
              </a:rPr>
              <a:t>Приобщение детей к истокам русской народной культуры через предметно-развивающую среду</a:t>
            </a:r>
            <a:endParaRPr lang="ru-RU" sz="3600" b="0" dirty="0">
              <a:latin typeface="+mn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</a:t>
            </a:r>
            <a:r>
              <a:rPr lang="ru-RU" b="1" i="1" dirty="0" smtClean="0"/>
              <a:t>Гжель</a:t>
            </a:r>
            <a:endParaRPr lang="ru-RU" b="1" i="1" dirty="0"/>
          </a:p>
        </p:txBody>
      </p:sp>
      <p:pic>
        <p:nvPicPr>
          <p:cNvPr id="4" name="Содержимое 3" descr="SAM_0327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b="1" i="1" dirty="0" smtClean="0"/>
              <a:t>Городецкая роспись</a:t>
            </a:r>
            <a:endParaRPr lang="ru-RU" b="1" i="1" dirty="0"/>
          </a:p>
        </p:txBody>
      </p:sp>
      <p:pic>
        <p:nvPicPr>
          <p:cNvPr id="4" name="Содержимое 3" descr="SAM_0328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2700" dirty="0" smtClean="0"/>
              <a:t>детям всех возрастов большую радость приносят русские народные игрушки, особый интерес вызывают яркие </a:t>
            </a:r>
            <a:r>
              <a:rPr lang="ru-RU" sz="2700" b="1" i="1" dirty="0" smtClean="0"/>
              <a:t>матрешки</a:t>
            </a:r>
            <a:endParaRPr lang="ru-RU" b="1" i="1" dirty="0"/>
          </a:p>
        </p:txBody>
      </p:sp>
      <p:pic>
        <p:nvPicPr>
          <p:cNvPr id="4" name="Содержимое 3" descr="SAM_0330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Ребята с удовольствием  рассматривают узоры с изображением сказочных птиц на кухонных досках и панно</a:t>
            </a:r>
            <a:endParaRPr lang="ru-RU" dirty="0"/>
          </a:p>
        </p:txBody>
      </p:sp>
      <p:pic>
        <p:nvPicPr>
          <p:cNvPr id="4" name="Содержимое 3" descr="SAM_0324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363390" y="1600200"/>
            <a:ext cx="3655219" cy="4873625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/>
          <a:lstStyle/>
          <a:p>
            <a:r>
              <a:rPr lang="ru-RU" dirty="0" smtClean="0"/>
              <a:t>Изучение календарного детского фольклора осуществляется через участие ребят в календарных праздниках</a:t>
            </a:r>
            <a:endParaRPr lang="ru-RU" dirty="0"/>
          </a:p>
        </p:txBody>
      </p:sp>
      <p:pic>
        <p:nvPicPr>
          <p:cNvPr id="4" name="Рисунок 3" descr="718-300x21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57356" y="1857364"/>
            <a:ext cx="5134004" cy="4074972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r>
              <a:rPr lang="ru-RU" dirty="0" smtClean="0"/>
              <a:t>Народные обрядовые праздники всегда связаны с игрой. Народные игры как жанр устного народного творчества являются национальным богатством. Разученные с детьми прибаутки, считалки делают процесс игры более интересным и содержательным.</a:t>
            </a:r>
            <a:endParaRPr lang="ru-RU" dirty="0"/>
          </a:p>
        </p:txBody>
      </p:sp>
      <p:pic>
        <p:nvPicPr>
          <p:cNvPr id="4" name="Рисунок 3" descr="праздник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214546" y="2714620"/>
            <a:ext cx="3693473" cy="385762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785786"/>
          </a:xfrm>
        </p:spPr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Познакомить с устным народным творчеством (пословицы, поговорки, частушки, </a:t>
            </a:r>
            <a:r>
              <a:rPr lang="ru-RU" dirty="0" err="1" smtClean="0"/>
              <a:t>заклички</a:t>
            </a:r>
            <a:r>
              <a:rPr lang="ru-RU" dirty="0" smtClean="0"/>
              <a:t>, </a:t>
            </a:r>
            <a:r>
              <a:rPr lang="ru-RU" dirty="0" err="1" smtClean="0"/>
              <a:t>потешки</a:t>
            </a:r>
            <a:r>
              <a:rPr lang="ru-RU" dirty="0" smtClean="0"/>
              <a:t> и т. д.)</a:t>
            </a:r>
            <a:r>
              <a:rPr lang="en-US" dirty="0" smtClean="0"/>
              <a:t>; c</a:t>
            </a:r>
            <a:r>
              <a:rPr lang="ru-RU" dirty="0" smtClean="0"/>
              <a:t> народными календарными праздниками, играми и традициями</a:t>
            </a:r>
          </a:p>
          <a:p>
            <a:r>
              <a:rPr lang="ru-RU" dirty="0" smtClean="0"/>
              <a:t>Развивать чувство прекрасного через знакомство с некоторыми видами народного искусства(городецкая, хохломская, дымковская, </a:t>
            </a:r>
            <a:r>
              <a:rPr lang="ru-RU" dirty="0" err="1" smtClean="0"/>
              <a:t>жостовская</a:t>
            </a:r>
            <a:r>
              <a:rPr lang="ru-RU" dirty="0" smtClean="0"/>
              <a:t> росписи)</a:t>
            </a:r>
          </a:p>
          <a:p>
            <a:r>
              <a:rPr lang="ru-RU" dirty="0" smtClean="0"/>
              <a:t>Воспитывать любовь к родному краю, чувство патриотизма и гордости за достояние великого русского народа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Все занятия по ознакомлению с народным творчеством проходят в русской избе. Здесь собраны предметы старинного русского быта с целью воссоздать обстановку русской избы</a:t>
            </a:r>
            <a:endParaRPr lang="ru-RU" sz="2000" dirty="0"/>
          </a:p>
        </p:txBody>
      </p:sp>
      <p:pic>
        <p:nvPicPr>
          <p:cNvPr id="6" name="Содержимое 5" descr="SAM_0313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840278" y="1600200"/>
            <a:ext cx="6701444" cy="4873625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Детям очень интересно увидеть в действии прялку,</a:t>
            </a:r>
            <a:endParaRPr lang="ru-RU" dirty="0"/>
          </a:p>
        </p:txBody>
      </p:sp>
      <p:pic>
        <p:nvPicPr>
          <p:cNvPr id="5" name="Содержимое 4" descr="SAM_0308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1142976" y="1571612"/>
            <a:ext cx="6500858" cy="4875644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143000"/>
          </a:xfrm>
        </p:spPr>
        <p:txBody>
          <a:bodyPr/>
          <a:lstStyle/>
          <a:p>
            <a:r>
              <a:rPr lang="ru-RU" dirty="0" smtClean="0"/>
              <a:t>Растолочь в ступе зерно,</a:t>
            </a:r>
            <a:endParaRPr lang="ru-RU" dirty="0"/>
          </a:p>
        </p:txBody>
      </p:sp>
      <p:pic>
        <p:nvPicPr>
          <p:cNvPr id="6" name="Содержимое 5" descr="SAM_0320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6572296" cy="928710"/>
          </a:xfrm>
        </p:spPr>
        <p:txBody>
          <a:bodyPr/>
          <a:lstStyle/>
          <a:p>
            <a:r>
              <a:rPr lang="ru-RU" dirty="0" smtClean="0"/>
              <a:t>Попить чаю у самовара</a:t>
            </a:r>
            <a:endParaRPr lang="ru-RU" dirty="0"/>
          </a:p>
        </p:txBody>
      </p:sp>
      <p:pic>
        <p:nvPicPr>
          <p:cNvPr id="4" name="Содержимое 3" descr="SAM_0315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3429024" cy="37147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изучения народного искусства в музее собраны образцы городецкой, хохломской, дымковской, </a:t>
            </a:r>
            <a:r>
              <a:rPr lang="ru-RU" dirty="0" err="1" smtClean="0"/>
              <a:t>жостовской</a:t>
            </a:r>
            <a:r>
              <a:rPr lang="ru-RU" dirty="0" smtClean="0"/>
              <a:t> росписи.</a:t>
            </a:r>
            <a:endParaRPr lang="ru-RU" dirty="0"/>
          </a:p>
        </p:txBody>
      </p:sp>
      <p:pic>
        <p:nvPicPr>
          <p:cNvPr id="4" name="Содержимое 3" descr="SAM_032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4357686" y="500042"/>
            <a:ext cx="3714776" cy="5214974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6681782" cy="785786"/>
          </a:xfrm>
        </p:spPr>
        <p:txBody>
          <a:bodyPr/>
          <a:lstStyle/>
          <a:p>
            <a:r>
              <a:rPr lang="ru-RU" b="1" i="1" dirty="0" smtClean="0"/>
              <a:t>Дымковская игрушка</a:t>
            </a:r>
            <a:endParaRPr lang="ru-RU" b="1" i="1" dirty="0"/>
          </a:p>
        </p:txBody>
      </p:sp>
      <p:pic>
        <p:nvPicPr>
          <p:cNvPr id="4" name="Содержимое 3" descr="SAM_0322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363390" y="1071546"/>
            <a:ext cx="4051710" cy="540228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             Хохломская роспись</a:t>
            </a:r>
            <a:endParaRPr lang="ru-RU" b="1" i="1" dirty="0"/>
          </a:p>
        </p:txBody>
      </p:sp>
      <p:pic>
        <p:nvPicPr>
          <p:cNvPr id="4" name="Содержимое 3" descr="SAM_0326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350</TotalTime>
  <Words>216</Words>
  <Application>Microsoft Office PowerPoint</Application>
  <PresentationFormat>Экран (4:3)</PresentationFormat>
  <Paragraphs>19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Приобщение детей к истокам русской народной культуры через предметно-развивающую среду</vt:lpstr>
      <vt:lpstr>Цели:</vt:lpstr>
      <vt:lpstr>Все занятия по ознакомлению с народным творчеством проходят в русской избе. Здесь собраны предметы старинного русского быта с целью воссоздать обстановку русской избы</vt:lpstr>
      <vt:lpstr>Детям очень интересно увидеть в действии прялку,</vt:lpstr>
      <vt:lpstr>Растолочь в ступе зерно,</vt:lpstr>
      <vt:lpstr>Попить чаю у самовара</vt:lpstr>
      <vt:lpstr>Для изучения народного искусства в музее собраны образцы городецкой, хохломской, дымковской, жостовской росписи.</vt:lpstr>
      <vt:lpstr>Дымковская игрушка</vt:lpstr>
      <vt:lpstr>             Хохломская роспись</vt:lpstr>
      <vt:lpstr>                          Гжель</vt:lpstr>
      <vt:lpstr>          Городецкая роспись</vt:lpstr>
      <vt:lpstr>  детям всех возрастов большую радость приносят русские народные игрушки, особый интерес вызывают яркие матрешки</vt:lpstr>
      <vt:lpstr>Ребята с удовольствием  рассматривают узоры с изображением сказочных птиц на кухонных досках и панно</vt:lpstr>
      <vt:lpstr>Слайд 14</vt:lpstr>
      <vt:lpstr>Слайд 15</vt:lpstr>
      <vt:lpstr>Слайд 16</vt:lpstr>
      <vt:lpstr>Слайд 17</vt:lpstr>
      <vt:lpstr>Слайд 18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Приобщение детей к истокам русской народной культуры через предметно-развивающую среду</dc:title>
  <dc:creator>Алина</dc:creator>
  <cp:lastModifiedBy>Андрей</cp:lastModifiedBy>
  <cp:revision>27</cp:revision>
  <dcterms:created xsi:type="dcterms:W3CDTF">2011-10-14T16:48:11Z</dcterms:created>
  <dcterms:modified xsi:type="dcterms:W3CDTF">2013-08-07T10:47:35Z</dcterms:modified>
</cp:coreProperties>
</file>