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96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302204.userapi.com/v302204506/55aa/r19ewBgW2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4999"/>
            <a:ext cx="6858000" cy="723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624" y="251520"/>
            <a:ext cx="67186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Культура народов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РОССИИ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7577" y="101758"/>
            <a:ext cx="6755799" cy="9042242"/>
            <a:chOff x="57577" y="101758"/>
            <a:chExt cx="6755799" cy="904224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60648" y="323528"/>
              <a:ext cx="28179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РУССКИЕ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4338" name="Picture 2" descr="http://static.diary.ru/userdir/3/8/6/2/386272/2197563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016" y="5429096"/>
              <a:ext cx="2420888" cy="3714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2" name="Picture 6" descr="http://liveangarsk.ru/files/imagecache/attachbig/files/blog/93443/russian_native_costume_0017_jpg_118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336" y="101758"/>
              <a:ext cx="3789040" cy="2526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4" name="Picture 8" descr="http://www.archi.ru/photo/komlev/murom/images/090_2001-08-27.jpg"/>
            <p:cNvPicPr>
              <a:picLocks noChangeAspect="1" noChangeArrowheads="1"/>
            </p:cNvPicPr>
            <p:nvPr/>
          </p:nvPicPr>
          <p:blipFill>
            <a:blip r:embed="rId4" cstate="print"/>
            <a:srcRect b="6818"/>
            <a:stretch>
              <a:fillRect/>
            </a:stretch>
          </p:blipFill>
          <p:spPr bwMode="auto">
            <a:xfrm>
              <a:off x="57577" y="2627784"/>
              <a:ext cx="4019495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6" name="Picture 10" descr="http://www.kleos.ru/img/user_photo/tanetc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2896" y="5935157"/>
              <a:ext cx="4199157" cy="28133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8" name="Picture 12" descr="http://xreferat.ru/image/41/1305913928_7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640" y="1115617"/>
              <a:ext cx="2880320" cy="14527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52" name="Picture 16" descr="http://img-fotki.yandex.ru/get/5402/kovlevelen.0/0_31adb_28e571bd_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97254" y="2915816"/>
              <a:ext cx="2816122" cy="28803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"/>
            <a:ext cx="6858000" cy="9143999"/>
            <a:chOff x="0" y="1"/>
            <a:chExt cx="6858000" cy="9143999"/>
          </a:xfrm>
        </p:grpSpPr>
        <p:pic>
          <p:nvPicPr>
            <p:cNvPr id="15364" name="Picture 4" descr="http://ic.pics.livejournal.com/rantye9/33369036/135652/135652_original.jpg"/>
            <p:cNvPicPr>
              <a:picLocks noChangeAspect="1" noChangeArrowheads="1"/>
            </p:cNvPicPr>
            <p:nvPr/>
          </p:nvPicPr>
          <p:blipFill>
            <a:blip r:embed="rId2" cstate="print"/>
            <a:srcRect r="1698" b="3801"/>
            <a:stretch>
              <a:fillRect/>
            </a:stretch>
          </p:blipFill>
          <p:spPr bwMode="auto">
            <a:xfrm>
              <a:off x="4517848" y="6804248"/>
              <a:ext cx="2340152" cy="22064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Прямоугольник 1"/>
            <p:cNvSpPr/>
            <p:nvPr/>
          </p:nvSpPr>
          <p:spPr>
            <a:xfrm>
              <a:off x="260648" y="107504"/>
              <a:ext cx="24911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ТАТАРЫ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15362" name="Picture 2" descr="http://forum-eurasica.ru/uploads/1227802792/gallery_5943_11_64637.jpg"/>
            <p:cNvPicPr>
              <a:picLocks noChangeAspect="1" noChangeArrowheads="1"/>
            </p:cNvPicPr>
            <p:nvPr/>
          </p:nvPicPr>
          <p:blipFill>
            <a:blip r:embed="rId3" cstate="print"/>
            <a:srcRect l="6099"/>
            <a:stretch>
              <a:fillRect/>
            </a:stretch>
          </p:blipFill>
          <p:spPr bwMode="auto">
            <a:xfrm>
              <a:off x="2924944" y="1"/>
              <a:ext cx="3829028" cy="39959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66" name="Picture 6" descr="http://taldom-rayon.ru/galery/753/357.asp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4864" y="3851920"/>
              <a:ext cx="3168352" cy="2376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0" name="Picture 10" descr="http://img0.liveinternet.ru/images/attach/c/0/52/755/52755116_1261478814_004.jpg"/>
            <p:cNvPicPr>
              <a:picLocks noChangeAspect="1" noChangeArrowheads="1"/>
            </p:cNvPicPr>
            <p:nvPr/>
          </p:nvPicPr>
          <p:blipFill>
            <a:blip r:embed="rId5" cstate="print"/>
            <a:srcRect b="6223"/>
            <a:stretch>
              <a:fillRect/>
            </a:stretch>
          </p:blipFill>
          <p:spPr bwMode="auto">
            <a:xfrm>
              <a:off x="0" y="6191672"/>
              <a:ext cx="4659300" cy="29523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2" name="Picture 12" descr="http://i.allday.ru/85/fd/a3/thumbs/1338705138_bolgarskie-narodnye-vyshivki-1957_10.jpg"/>
            <p:cNvPicPr>
              <a:picLocks noChangeAspect="1" noChangeArrowheads="1"/>
            </p:cNvPicPr>
            <p:nvPr/>
          </p:nvPicPr>
          <p:blipFill>
            <a:blip r:embed="rId6" cstate="print"/>
            <a:srcRect l="5055" t="6760" r="10697" b="12120"/>
            <a:stretch>
              <a:fillRect/>
            </a:stretch>
          </p:blipFill>
          <p:spPr bwMode="auto">
            <a:xfrm>
              <a:off x="0" y="827584"/>
              <a:ext cx="2996952" cy="21578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68" name="Picture 8" descr="http://vmeste-mir.ru/content/uploads/11/98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41168" y="5292080"/>
              <a:ext cx="1916832" cy="15482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4" name="Picture 14" descr="http://900igr.net/datai/tekhnologija/CHuvashskaja-odezhda/0010-035-Tatarskie-ukrashenija.jpg"/>
            <p:cNvPicPr>
              <a:picLocks noChangeAspect="1" noChangeArrowheads="1"/>
            </p:cNvPicPr>
            <p:nvPr/>
          </p:nvPicPr>
          <p:blipFill>
            <a:blip r:embed="rId8" cstate="print"/>
            <a:srcRect l="-7692" b="-2294"/>
            <a:stretch>
              <a:fillRect/>
            </a:stretch>
          </p:blipFill>
          <p:spPr bwMode="auto">
            <a:xfrm>
              <a:off x="0" y="2915816"/>
              <a:ext cx="2880320" cy="19202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35496"/>
            <a:ext cx="6813376" cy="9108504"/>
            <a:chOff x="0" y="35496"/>
            <a:chExt cx="6813376" cy="91085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68960" y="35496"/>
              <a:ext cx="360060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92D050"/>
                  </a:solidFill>
                </a:rPr>
                <a:t>УКРАИНЦЫ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  <p:pic>
          <p:nvPicPr>
            <p:cNvPr id="16386" name="Picture 2" descr="http://img.aucland.ru/market-photos/257/quQY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016" y="107504"/>
              <a:ext cx="2708920" cy="4036182"/>
            </a:xfrm>
            <a:prstGeom prst="rect">
              <a:avLst/>
            </a:prstGeom>
            <a:noFill/>
          </p:spPr>
        </p:pic>
        <p:pic>
          <p:nvPicPr>
            <p:cNvPr id="16388" name="Picture 4" descr="http://photo.fabrikaglamura.ru/thumbs/ul/7/2/675/53986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2936" y="899592"/>
              <a:ext cx="3672408" cy="27537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0" name="Picture 6" descr="http://svyatorus.com/uploads/posts/2012-04/1333789736_2e5c6e4cafb1b27824dc7df7b526ec91.jpg"/>
            <p:cNvPicPr>
              <a:picLocks noChangeAspect="1" noChangeArrowheads="1"/>
            </p:cNvPicPr>
            <p:nvPr/>
          </p:nvPicPr>
          <p:blipFill>
            <a:blip r:embed="rId4" cstate="print"/>
            <a:srcRect r="42929" b="7309"/>
            <a:stretch>
              <a:fillRect/>
            </a:stretch>
          </p:blipFill>
          <p:spPr bwMode="auto">
            <a:xfrm rot="16200000">
              <a:off x="4370282" y="2721999"/>
              <a:ext cx="1529196" cy="32129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2" name="Picture 8" descr="http://cs301713.userapi.com/v301713442/3727/oKpRsSUdAmQ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664720"/>
              <a:ext cx="3356992" cy="2479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4" name="Picture 10" descr="http://www.country.alltravels.com.ua/files/gallery/ukraine/kiev/museum-naroddecor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481" y="4139952"/>
              <a:ext cx="3508543" cy="2339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6" name="Picture 12" descr="http://zaporozhye-tour-service.com/files/img/slide/6.jpg"/>
            <p:cNvPicPr>
              <a:picLocks noChangeAspect="1" noChangeArrowheads="1"/>
            </p:cNvPicPr>
            <p:nvPr/>
          </p:nvPicPr>
          <p:blipFill>
            <a:blip r:embed="rId7" cstate="print"/>
            <a:srcRect l="9271" t="1885"/>
            <a:stretch>
              <a:fillRect/>
            </a:stretch>
          </p:blipFill>
          <p:spPr bwMode="auto">
            <a:xfrm>
              <a:off x="3212976" y="6660232"/>
              <a:ext cx="3600400" cy="2393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8" name="Picture 14" descr="http://img-fotki.yandex.ru/get/4514/mir-dlyadetei.1/0_5c1c8_71ba4fcc_X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9080" y="4958155"/>
              <a:ext cx="2204864" cy="18050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26965"/>
            <a:ext cx="6858000" cy="9017036"/>
            <a:chOff x="0" y="126965"/>
            <a:chExt cx="6858000" cy="901703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916832" y="251520"/>
              <a:ext cx="28294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ЧУВАШИ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17410" name="Picture 2" descr="http://costumer.narod.ru/text/foto/chuva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5144" y="126965"/>
              <a:ext cx="2132856" cy="21407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12" name="Picture 4" descr="http://www.vevivi.ru/best/images/servus/55/79/5507955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632" y="324783"/>
              <a:ext cx="1916832" cy="1942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14" name="Picture 6" descr="http://buyan-ostrov.ru/wp-content/gallery/voronova/voronova0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4784" y="1259632"/>
              <a:ext cx="3888432" cy="2915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16" name="Picture 8" descr="http://media.nazaccent.ru/cache/66/bb/66bb830d3661921aa006a5d32c57876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355976"/>
              <a:ext cx="2625750" cy="1835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18" name="Picture 10" descr="http://www.culture21.ru/Home/391/foto/narodnoe/horeog/vostorg/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372201"/>
              <a:ext cx="3696020" cy="2771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20" name="Picture 12" descr="http://forum.na-svyazi.ru/uploads/037/post-122822-1269037810.jpg"/>
            <p:cNvPicPr>
              <a:picLocks noChangeAspect="1" noChangeArrowheads="1"/>
            </p:cNvPicPr>
            <p:nvPr/>
          </p:nvPicPr>
          <p:blipFill>
            <a:blip r:embed="rId7" cstate="print"/>
            <a:srcRect r="2057" b="6720"/>
            <a:stretch>
              <a:fillRect/>
            </a:stretch>
          </p:blipFill>
          <p:spPr bwMode="auto">
            <a:xfrm>
              <a:off x="2564904" y="4139952"/>
              <a:ext cx="4199653" cy="26642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22" name="Picture 14" descr="http://www.myimperia.com/arhiv-saita/nhp/fotonhp/loz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21055" y="6696744"/>
              <a:ext cx="3120313" cy="2339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12282" y="0"/>
            <a:ext cx="6745718" cy="9071992"/>
            <a:chOff x="112282" y="0"/>
            <a:chExt cx="6745718" cy="907199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6632" y="107504"/>
              <a:ext cx="34487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</a:rPr>
                <a:t>БЕЛОРУСЫ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  <p:pic>
          <p:nvPicPr>
            <p:cNvPr id="20482" name="Picture 2" descr="http://www.belarus.by/relimages/000446_19603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732" y="0"/>
              <a:ext cx="3257268" cy="31318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84" name="Picture 4" descr="http://img.ashkimsin.ru/forums/monthly_09_2009/user3670/post38054_img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0299" y="3131840"/>
              <a:ext cx="3071069" cy="32403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86" name="Picture 6" descr="http://khoroshki.by/images/folklore/folklore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282" y="2339752"/>
              <a:ext cx="3604750" cy="2406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88" name="Picture 8" descr="http://khoroshki.by/images/folklore/folklore1.jpg"/>
            <p:cNvPicPr>
              <a:picLocks noChangeAspect="1" noChangeArrowheads="1"/>
            </p:cNvPicPr>
            <p:nvPr/>
          </p:nvPicPr>
          <p:blipFill>
            <a:blip r:embed="rId5" cstate="print"/>
            <a:srcRect t="26971"/>
            <a:stretch>
              <a:fillRect/>
            </a:stretch>
          </p:blipFill>
          <p:spPr bwMode="auto">
            <a:xfrm>
              <a:off x="476672" y="6372200"/>
              <a:ext cx="6072659" cy="26997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90" name="Picture 10" descr="http://valoshka.ru/wp-content/uploads/2012/04/IMG_6195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640" y="899592"/>
              <a:ext cx="3421606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494" name="Picture 14" descr="http://www.belog.by/catalog/images/loza/loza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8720" y="4761457"/>
              <a:ext cx="2324100" cy="16827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29</cp:revision>
  <dcterms:created xsi:type="dcterms:W3CDTF">2013-06-09T15:46:28Z</dcterms:created>
  <dcterms:modified xsi:type="dcterms:W3CDTF">2013-09-01T19:02:37Z</dcterms:modified>
</cp:coreProperties>
</file>