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4" autoAdjust="0"/>
    <p:restoredTop sz="94660"/>
  </p:normalViewPr>
  <p:slideViewPr>
    <p:cSldViewPr>
      <p:cViewPr varScale="1">
        <p:scale>
          <a:sx n="46" d="100"/>
          <a:sy n="46" d="100"/>
        </p:scale>
        <p:origin x="9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C7B1-C841-4C40-8320-C93EFE059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10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D794-61FE-4162-AAE0-4BC4F2C4D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05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047-AE7C-41C7-AAA4-E649D6DA8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23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5AB8-BE3A-4879-86BC-82D99F79A8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40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16B0-CD2D-4A64-A073-7551A3335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37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9DE1-AF62-48C8-B369-964949FEF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1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524A-DFA4-4537-A5B6-9FC311F90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A6EB-9A13-4571-9A54-41A478993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0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4A2B-C9A7-458D-82FF-AAD8BF0EE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72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DBEC-E138-4EF2-BF01-D059D6F36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46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EB44-E22D-4039-BE2A-297CD5952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68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5411-D463-40F8-8201-DC2D602AC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47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11A2-56FE-441B-9C75-6660D8800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48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0B64-38C2-4B37-97BC-ADB8C8B6F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7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4772D87-53B4-45AD-BFE4-0C1B0E588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840538" cy="1944688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Театрализованная деятельность в специализированной группе «Зайчик»</a:t>
            </a:r>
            <a:r>
              <a:rPr lang="ru-RU" sz="3200" dirty="0" smtClean="0"/>
              <a:t> </a:t>
            </a:r>
          </a:p>
        </p:txBody>
      </p:sp>
      <p:pic>
        <p:nvPicPr>
          <p:cNvPr id="2053" name="Picture 5" descr="IMG_0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80" y="2239516"/>
            <a:ext cx="4968875" cy="331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476375" y="5876925"/>
            <a:ext cx="727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Шепырева Людмила Леонидовна воспитатель,  Российская Карина Валерьевна дефектолог ГБДОУ №32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G_0836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b="15606"/>
          <a:stretch/>
        </p:blipFill>
        <p:spPr>
          <a:xfrm>
            <a:off x="3026642" y="4149080"/>
            <a:ext cx="325310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50825" y="765175"/>
            <a:ext cx="2771775" cy="1728788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Побуждать интерес,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создавать условия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019425" y="1592263"/>
            <a:ext cx="3097213" cy="1800225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Развивать творческую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активность,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самостоятельность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в создании образа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56325" y="620713"/>
            <a:ext cx="2808288" cy="1584325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Формировать умение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передавать основные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эмоции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23850" y="2636838"/>
            <a:ext cx="2663825" cy="1871662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Уметь понимать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Эмоциональное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 состояние человека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 и выражать своё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6156325" y="2492375"/>
            <a:ext cx="2736850" cy="1808163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Развивать представл.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о нравственных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качествах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человека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059113" y="188913"/>
            <a:ext cx="3025775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  <p:bldP spid="27657" grpId="0" animBg="1"/>
      <p:bldP spid="27658" grpId="0" animBg="1"/>
      <p:bldP spid="27659" grpId="0" animBg="1"/>
      <p:bldP spid="276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Для проведения театрализованной деятельности необходимо: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0" y="1628775"/>
            <a:ext cx="3132138" cy="2232025"/>
          </a:xfrm>
          <a:prstGeom prst="cloudCallout">
            <a:avLst>
              <a:gd name="adj1" fmla="val 70000"/>
              <a:gd name="adj2" fmla="val -61810"/>
            </a:avLst>
          </a:prstGeom>
          <a:solidFill>
            <a:srgbClr val="CC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FF00"/>
                </a:solidFill>
              </a:rPr>
              <a:t>Создать атмосферу заинтересованности, увлечённости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55650" y="3860800"/>
            <a:ext cx="3671888" cy="2592388"/>
          </a:xfrm>
          <a:prstGeom prst="cloudCallout">
            <a:avLst>
              <a:gd name="adj1" fmla="val 33556"/>
              <a:gd name="adj2" fmla="val -102847"/>
            </a:avLst>
          </a:prstGeom>
          <a:solidFill>
            <a:srgbClr val="CC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FF00"/>
                </a:solidFill>
              </a:rPr>
              <a:t>Способствовать развитию каждого ребёнка, особенно неуверенного в себе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292725" y="1484313"/>
            <a:ext cx="3168650" cy="1944687"/>
          </a:xfrm>
          <a:prstGeom prst="cloudCallout">
            <a:avLst>
              <a:gd name="adj1" fmla="val -62523"/>
              <a:gd name="adj2" fmla="val -48611"/>
            </a:avLst>
          </a:prstGeom>
          <a:solidFill>
            <a:srgbClr val="CC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FF00"/>
                </a:solidFill>
              </a:rPr>
              <a:t>Учитывать возрастные и индивид. особенности детей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003800" y="4149725"/>
            <a:ext cx="3455988" cy="2303463"/>
          </a:xfrm>
          <a:prstGeom prst="cloudCallout">
            <a:avLst>
              <a:gd name="adj1" fmla="val -67394"/>
              <a:gd name="adj2" fmla="val -117167"/>
            </a:avLst>
          </a:prstGeom>
          <a:solidFill>
            <a:srgbClr val="CC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FF00"/>
                </a:solidFill>
              </a:rPr>
              <a:t>Воспитывать доброжелательные отношения к друг  другу и взрослым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animBg="1"/>
      <p:bldP spid="26629" grpId="0" animBg="1"/>
      <p:bldP spid="26630" grpId="0" animBg="1"/>
      <p:bldP spid="266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812087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Схема подготовки спектакля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196975"/>
            <a:ext cx="4826000" cy="51847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altLang="ru-RU" sz="2400" smtClean="0">
                <a:solidFill>
                  <a:srgbClr val="FFFF00"/>
                </a:solidFill>
              </a:rPr>
              <a:t>-  </a:t>
            </a:r>
            <a:r>
              <a:rPr lang="ru-RU" altLang="ru-RU" sz="1800" b="1" smtClean="0">
                <a:solidFill>
                  <a:srgbClr val="FFFF00"/>
                </a:solidFill>
              </a:rPr>
              <a:t>Выбор произведения и подбор музыкального материала музыкальным руководителем;</a:t>
            </a:r>
          </a:p>
          <a:p>
            <a:pPr lvl="1"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Деление произведение на эпизоды, чтение и пересказ их детьми;</a:t>
            </a:r>
          </a:p>
          <a:p>
            <a:pPr lvl="1"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Работа над отдельными эпизодами в виде этюдов с импровизированием текста;</a:t>
            </a:r>
          </a:p>
          <a:p>
            <a:pPr lvl="1"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Поиски музыкально- пластического решения отдельных эпизодов и постановка танцев; </a:t>
            </a:r>
          </a:p>
          <a:p>
            <a:pPr lvl="1"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Коррекционные распевки, упражнения, массаж, подвижные  игры с пропевкой. </a:t>
            </a:r>
          </a:p>
        </p:txBody>
      </p:sp>
      <p:pic>
        <p:nvPicPr>
          <p:cNvPr id="30733" name="Picture 13" descr="DSC0003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lum contrast="20000"/>
          </a:blip>
          <a:srcRect b="6875"/>
          <a:stretch/>
        </p:blipFill>
        <p:spPr>
          <a:xfrm>
            <a:off x="323528" y="2132856"/>
            <a:ext cx="4176464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58324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Работа над эпизодами, разучивание текстов;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Работа над выразительностью речи и подлинностью поведения в сценических условиях (индивидуальная работа с персонажем);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Репетиция отдельных картин (с декорациями и реквизитом, музыкальным оформлением);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Репетиция всей пьесы;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Премьера спектакля;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Повторные показы;</a:t>
            </a:r>
          </a:p>
          <a:p>
            <a:pPr eaLnBrk="1" hangingPunct="1">
              <a:buFontTx/>
              <a:buChar char="-"/>
            </a:pPr>
            <a:r>
              <a:rPr lang="ru-RU" altLang="ru-RU" sz="1800" b="1" smtClean="0">
                <a:solidFill>
                  <a:srgbClr val="FFFF00"/>
                </a:solidFill>
              </a:rPr>
              <a:t>Подготовка выставки рисунков и фотографии.</a:t>
            </a:r>
          </a:p>
          <a:p>
            <a:pPr eaLnBrk="1" hangingPunct="1">
              <a:buFontTx/>
              <a:buChar char="-"/>
            </a:pPr>
            <a:endParaRPr lang="ru-RU" altLang="ru-RU" sz="1800" b="1" smtClean="0">
              <a:solidFill>
                <a:srgbClr val="FFFF00"/>
              </a:solidFill>
            </a:endParaRPr>
          </a:p>
        </p:txBody>
      </p:sp>
      <p:pic>
        <p:nvPicPr>
          <p:cNvPr id="32775" name="Picture 7" descr="IMG_084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lum contrast="20000"/>
          </a:blip>
          <a:srcRect t="2" b="15992"/>
          <a:stretch/>
        </p:blipFill>
        <p:spPr>
          <a:xfrm>
            <a:off x="4418126" y="1341438"/>
            <a:ext cx="4474355" cy="3239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SCN056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403648" y="836712"/>
            <a:ext cx="6767513" cy="52197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DSC00058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>
            <a:lum contrast="20000"/>
          </a:blip>
          <a:srcRect b="8577"/>
          <a:stretch/>
        </p:blipFill>
        <p:spPr>
          <a:xfrm>
            <a:off x="1331640" y="764704"/>
            <a:ext cx="6768752" cy="50405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DSC00019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>
            <a:lum contrast="10000"/>
          </a:blip>
          <a:srcRect b="9349"/>
          <a:stretch/>
        </p:blipFill>
        <p:spPr>
          <a:xfrm>
            <a:off x="1259968" y="764704"/>
            <a:ext cx="7128456" cy="51022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6">
      <a:dk1>
        <a:srgbClr val="99CC00"/>
      </a:dk1>
      <a:lt1>
        <a:srgbClr val="FFFFFF"/>
      </a:lt1>
      <a:dk2>
        <a:srgbClr val="009900"/>
      </a:dk2>
      <a:lt2>
        <a:srgbClr val="FFFF99"/>
      </a:lt2>
      <a:accent1>
        <a:srgbClr val="336600"/>
      </a:accent1>
      <a:accent2>
        <a:srgbClr val="008000"/>
      </a:accent2>
      <a:accent3>
        <a:srgbClr val="AACAAA"/>
      </a:accent3>
      <a:accent4>
        <a:srgbClr val="DADADA"/>
      </a:accent4>
      <a:accent5>
        <a:srgbClr val="ADB8AA"/>
      </a:accent5>
      <a:accent6>
        <a:srgbClr val="007300"/>
      </a:accent6>
      <a:hlink>
        <a:srgbClr val="CCCC00"/>
      </a:hlink>
      <a:folHlink>
        <a:srgbClr val="33CC33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264</TotalTime>
  <Words>199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Verdana</vt:lpstr>
      <vt:lpstr>Arial</vt:lpstr>
      <vt:lpstr>Calibri</vt:lpstr>
      <vt:lpstr>Шары</vt:lpstr>
      <vt:lpstr>Театрализованная деятельность в специализированной группе «Зайчик» </vt:lpstr>
      <vt:lpstr>Презентация PowerPoint</vt:lpstr>
      <vt:lpstr>Для проведения театрализованной деятельности необходимо:</vt:lpstr>
      <vt:lpstr>Схема подготовки спектакля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группе «Зайчик»</dc:title>
  <dc:creator>User</dc:creator>
  <cp:lastModifiedBy>людмила шепырева</cp:lastModifiedBy>
  <cp:revision>21</cp:revision>
  <dcterms:created xsi:type="dcterms:W3CDTF">2012-03-19T06:36:46Z</dcterms:created>
  <dcterms:modified xsi:type="dcterms:W3CDTF">2015-03-14T10:27:25Z</dcterms:modified>
</cp:coreProperties>
</file>