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8" r:id="rId4"/>
    <p:sldId id="258" r:id="rId5"/>
    <p:sldId id="260" r:id="rId6"/>
    <p:sldId id="259" r:id="rId7"/>
    <p:sldId id="265" r:id="rId8"/>
    <p:sldId id="279" r:id="rId9"/>
    <p:sldId id="280" r:id="rId10"/>
    <p:sldId id="277" r:id="rId11"/>
    <p:sldId id="266" r:id="rId12"/>
    <p:sldId id="281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9665E3-9F03-434B-BCF9-A492E77C1E4E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9876FA-1497-47F3-95A5-90E11C437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6F05FF-84FB-4CED-9D59-806E15110C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DCD8-564A-41B4-9A6A-FBCC62BC55AE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865E-3BED-4EC9-8B1A-23E773F59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C4EF-B976-46A9-B8B1-A4DDEFEBD601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1AF9-2948-4AEA-AA1C-F366F8C60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1FE9-8DF8-4BF8-B9E2-DEF522C53150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3F44-046C-4208-8669-9FA95D540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05C4-49E1-4E76-A4A7-088AA78A5216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A5DE-126A-4003-A4DF-48D3B7687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0196-E4E7-4FE8-8EAD-93794ECEE89C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B16E-8973-4CC9-B678-61B2D2F7B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533E-C00E-4B00-8A9F-D4DD11D15A50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C2A8-FECA-4CDA-9BC0-5508A25B9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0974-6CE8-49A5-B540-44FC2BAF7217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F90D-9E93-430F-9835-71827C9F9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F436-15AA-41BA-B866-43C0B5EB3763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785C-2426-45CD-8751-7D561F61C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107A-0F20-406A-A18D-A13E705F1321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81F2-289A-426F-82AE-D6DD0A426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0E946-24D7-4A6A-8B44-89DC6A4619DB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10D3-7DE9-4C59-ADF8-7CCD1AE14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BD7BD4-5C82-46BF-BE02-E0834CB47BE8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EACFF-7130-4A25-9919-76306332C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000108"/>
            <a:ext cx="26837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Проект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4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85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Segoe U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429000"/>
            <a:ext cx="643958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Лучше всех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 свете – мама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а\Desktop\Рисунки и фото мам  2012-11-24\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391006">
            <a:off x="1389368" y="1456971"/>
            <a:ext cx="1792674" cy="216380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Люда\Desktop\Рисунки и фото мам  2012-11-24\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58082" y="1857364"/>
            <a:ext cx="1597699" cy="2197097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Люда\Desktop\Рисунки и фото мам  2012-11-24\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500438"/>
            <a:ext cx="1857388" cy="2525152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Люда\Desktop\Рисунки и фото мам  2012-11-24\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72264" y="4357694"/>
            <a:ext cx="1545708" cy="2125679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0" descr="C:\Users\Люда\Desktop\Рисунки и фото мам  2012-11-24\001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00430" y="1285860"/>
            <a:ext cx="1636215" cy="226982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1" descr="C:\Users\Люда\Desktop\Рисунки и фото мам  2012-11-24\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00562" y="3929066"/>
            <a:ext cx="1643075" cy="2259735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2" descr="C:\Users\Люда\Desktop\Рисунки и фото мам  2012-11-24\00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28860" y="4000504"/>
            <a:ext cx="1643074" cy="2504477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Users\Люда\Desktop\Рисунки и фото мам  2012-11-24\Scan00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72132" y="1357298"/>
            <a:ext cx="1523383" cy="203117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2295330" y="214290"/>
            <a:ext cx="68486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Наши мамы самые красивые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24744"/>
            <a:ext cx="594104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Практическая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реализация проекта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19467" y="0"/>
            <a:ext cx="412453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2636912"/>
            <a:ext cx="8055410" cy="25973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Чтение художественной литературы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Слушание музыки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Пение. Игры.  Танцы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Художественно-творческая деятельность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341438"/>
            <a:ext cx="43576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421481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0"/>
            <a:ext cx="233346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Праздник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2785" y="764704"/>
            <a:ext cx="594887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Лучше всех на свете - 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мама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3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4810" y="4754845"/>
            <a:ext cx="3143272" cy="210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645441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благоприятной среды для развития личности   ребенка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Привлечение родителей к реализации образовательного процесса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66"/>
            <a:ext cx="834531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Результат реализации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«Лучше всех на свете  - мама»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637259f525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85750"/>
            <a:ext cx="3714750" cy="216693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0722" name="Содержимое 2"/>
          <p:cNvSpPr txBox="1">
            <a:spLocks/>
          </p:cNvSpPr>
          <p:nvPr/>
        </p:nvSpPr>
        <p:spPr bwMode="auto">
          <a:xfrm>
            <a:off x="428625" y="2571750"/>
            <a:ext cx="8286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Garamond" pitchFamily="18" charset="0"/>
              </a:rPr>
              <a:t>Солнца ярче для меня - МАМА!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Garamond" pitchFamily="18" charset="0"/>
              </a:rPr>
              <a:t>Мир и счастье для меня - МАМА!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Garamond" pitchFamily="18" charset="0"/>
              </a:rPr>
              <a:t>Шум ветвей , цветы полей - МАМА!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Garamond" pitchFamily="18" charset="0"/>
              </a:rPr>
              <a:t>Зов летящих журавлей - МАМА!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Garamond" pitchFamily="18" charset="0"/>
              </a:rPr>
              <a:t>В роднике чиста вода - МАМА!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Garamond" pitchFamily="18" charset="0"/>
              </a:rPr>
              <a:t>В небе яркая звезда - МАМА!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357688" y="2357438"/>
            <a:ext cx="4572000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572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71802" y="285728"/>
            <a:ext cx="5444567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НАПРАВЛЕНИЕ РАЗВИТИЯ ДЕТЕЙ: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ХУДОЖЕСТВЕННО-ЭСТЕТИЧЕСКОЕ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412776"/>
            <a:ext cx="494975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«МУЗЫКА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2143116"/>
            <a:ext cx="4429155" cy="35394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2746375" algn="l"/>
              </a:tabLst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6375" algn="l"/>
              </a:tabLs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Денисова Людмила Геннадьевна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2746375" algn="l"/>
              </a:tabLs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2746375" algn="l"/>
              </a:tabLs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МБДОУ «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Ташлинский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сад» </a:t>
            </a:r>
          </a:p>
          <a:p>
            <a:pPr algn="ctr" eaLnBrk="0" hangingPunct="0">
              <a:tabLst>
                <a:tab pos="2746375" algn="l"/>
              </a:tabLs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с. Ташла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572500" cy="5214937"/>
          </a:xfrm>
        </p:spPr>
        <p:txBody>
          <a:bodyPr/>
          <a:lstStyle/>
          <a:p>
            <a:endParaRPr lang="ru-RU" sz="2400" b="1" smtClean="0"/>
          </a:p>
          <a:p>
            <a:endParaRPr lang="ru-RU" sz="2400" b="1" smtClean="0"/>
          </a:p>
          <a:p>
            <a:r>
              <a:rPr lang="ru-RU" sz="2400" b="1" smtClean="0"/>
              <a:t>Участники проекта</a:t>
            </a:r>
            <a:r>
              <a:rPr lang="ru-RU" sz="2400" smtClean="0"/>
              <a:t>: дети младшей и старшей разновозростных групп, родители воспитанников, воспитатели и музыкальный руководитель МБДОУ. </a:t>
            </a:r>
          </a:p>
          <a:p>
            <a:r>
              <a:rPr lang="ru-RU" sz="2400" b="1" smtClean="0"/>
              <a:t>Интеграция образовательных областей</a:t>
            </a:r>
            <a:r>
              <a:rPr lang="ru-RU" sz="2400" smtClean="0"/>
              <a:t>: «Музыка», «Коммуникация», «Художественное творчество», «Социализация», «Чтение художественной литературы».</a:t>
            </a:r>
            <a:endParaRPr lang="ru-RU" sz="2400" b="1" smtClean="0"/>
          </a:p>
          <a:p>
            <a:pPr algn="r"/>
            <a:r>
              <a:rPr lang="ru-RU" sz="2400" b="1" smtClean="0"/>
              <a:t>Срок реализации проекта</a:t>
            </a:r>
            <a:r>
              <a:rPr lang="ru-RU" sz="2400" smtClean="0"/>
              <a:t>: </a:t>
            </a:r>
          </a:p>
          <a:p>
            <a:pPr algn="r"/>
            <a:r>
              <a:rPr lang="ru-RU" sz="2400" smtClean="0"/>
              <a:t>1 месяц (ноябрь 2013)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268760"/>
            <a:ext cx="63001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Тип</a:t>
            </a:r>
            <a:r>
              <a:rPr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 </a:t>
            </a:r>
            <a:r>
              <a:rPr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проекта</a:t>
            </a:r>
            <a:r>
              <a:rPr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: </a:t>
            </a:r>
            <a:r>
              <a:rPr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коллективный</a:t>
            </a:r>
            <a:r>
              <a:rPr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, </a:t>
            </a:r>
            <a:r>
              <a:rPr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среднесрочный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638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00563"/>
            <a:ext cx="3571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332656"/>
            <a:ext cx="592935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Вид проекта: творческий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85728"/>
            <a:ext cx="7979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Значение праздника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-571"/>
          <a:stretch>
            <a:fillRect/>
          </a:stretch>
        </p:blipFill>
        <p:spPr bwMode="auto">
          <a:xfrm>
            <a:off x="6902450" y="1196975"/>
            <a:ext cx="2241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2000240"/>
            <a:ext cx="6715172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привитие у ребёнка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общечеловеческих ценностей и уважения  к окружающему миру через любовь и привязанность к  маме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1071563" y="1785938"/>
            <a:ext cx="8072437" cy="47148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20688"/>
            <a:ext cx="55935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Задачи проекта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00625"/>
            <a:ext cx="1460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7656" y="2136338"/>
            <a:ext cx="644868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Формировать представления детей о музыкальных произведениях, посвященных маме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  Реализовать потребность детей в </a:t>
            </a: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музыкально-художественной деятельности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  Развивать умения исполнять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algn="just" eaLnBrk="0" hangingPunct="0"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ные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произведения, правильно вести себя во                                                               время исполнения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0323" y="0"/>
            <a:ext cx="78136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Значимость проекта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42875" y="857250"/>
            <a:ext cx="8858250" cy="41433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Существует мнение, что ребенок изначально любит свою мать, и нет необходимости развивать это чувство в нем. Но если ребенок не приобретает в дошкольном возрасте опыта сопереживания, заботы о самом близком человеке, вряд ли он вырастет чутким и внимательным. В современном обществе остро стоит вопрос связи поколений, поэтому  стало необходимо «обучать» взаимопониманию родителей и детей.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4" descr="Ру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143008" cy="144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857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572000"/>
            <a:ext cx="28702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57620" y="4000503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12143" y="188640"/>
            <a:ext cx="490352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Состав  участников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315" y="1268760"/>
            <a:ext cx="9058569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Рассматривание иллюстраций, картин на тему «Моя мама».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Свободное общение на тему «Близкий мне человек»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Чтение художественной литературы: </a:t>
            </a: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А.Барто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Б. Емельянов, Е.Благинина…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Прослушивание песен о маме.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Заучивание и объяснение смысла пословиц о маме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Воспитатели групп и музыкальный руководитель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1.Подобрать и оформить выставку иллюстраций, фотографий на тему «Лучше всех на свете – мама!» в книжном уголке.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2. Подготовить материал для чтения, подобрать книги.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3. Обновление книжного уголка.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4.Подготовка анкеты.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5.Атрибуты к сюжетно-ролевым играм.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6.Подбор музыкальных произведений по данной тематике.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7. Подобрать пословицы.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1010" y="404664"/>
            <a:ext cx="54950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Состав  участников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981075"/>
            <a:ext cx="7472363" cy="452596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Родители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Анкетирование родителей.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Проведение индивидуальных консультаций.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3. Рисование портрета дома с мамой.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4. Задание мамам: рассказать своему                                              ребёнку о своей профессии.</a:t>
            </a:r>
          </a:p>
          <a:p>
            <a:pPr algn="r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5. Изготовление поделок                                                своими руками 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привле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</a:p>
          <a:p>
            <a:pPr algn="r" fontAlgn="auto">
              <a:spcAft>
                <a:spcPts val="0"/>
              </a:spcAft>
              <a:buFontTx/>
              <a:buNone/>
              <a:defRPr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чением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ребёнка.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Подготовка фотографий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575" y="476250"/>
            <a:ext cx="51133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Состав  участников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355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644900"/>
            <a:ext cx="3743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51676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TS010351676</Template>
  <TotalTime>1</TotalTime>
  <Words>201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Segoe UI</vt:lpstr>
      <vt:lpstr>Arial</vt:lpstr>
      <vt:lpstr>Segoe Script</vt:lpstr>
      <vt:lpstr>Calibri</vt:lpstr>
      <vt:lpstr>Wingdings 2</vt:lpstr>
      <vt:lpstr>Garamond</vt:lpstr>
      <vt:lpstr>TS010351676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2013-03-14T12:04:08Z</dcterms:created>
  <dcterms:modified xsi:type="dcterms:W3CDTF">2014-02-01T00:59:11Z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