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3" r:id="rId4"/>
    <p:sldId id="265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Зима</a:t>
            </a:r>
            <a:endParaRPr lang="ru-RU" dirty="0"/>
          </a:p>
        </p:txBody>
      </p:sp>
      <p:pic>
        <p:nvPicPr>
          <p:cNvPr id="6" name="Содержимое 5" descr="C:\Documents and Settings\Admin\Мои документы\времена года\1179405943.jpg"/>
          <p:cNvPicPr>
            <a:picLocks noGrp="1"/>
          </p:cNvPicPr>
          <p:nvPr>
            <p:ph idx="1"/>
          </p:nvPr>
        </p:nvPicPr>
        <p:blipFill>
          <a:blip r:embed="rId2" cstate="print"/>
          <a:srcRect t="49625" r="49531" b="25125"/>
          <a:stretch>
            <a:fillRect/>
          </a:stretch>
        </p:blipFill>
        <p:spPr bwMode="auto">
          <a:xfrm>
            <a:off x="395536" y="1844824"/>
            <a:ext cx="82089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620688"/>
            <a:ext cx="835292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4249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5689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Admin\Рабочий стол\фото\CIMG14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24936" cy="563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Admin\Рабочий стол\фото\CIMG149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20688"/>
            <a:ext cx="8208912" cy="57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Admin\Рабочий стол\фото\CIMG149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7"/>
            <a:ext cx="8496944" cy="563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Admin\Рабочий стол\фото\CIMG148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496944" cy="57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1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Зима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Наташа</dc:creator>
  <cp:lastModifiedBy>Admin</cp:lastModifiedBy>
  <cp:revision>7</cp:revision>
  <dcterms:created xsi:type="dcterms:W3CDTF">2014-02-10T08:38:55Z</dcterms:created>
  <dcterms:modified xsi:type="dcterms:W3CDTF">2014-06-29T11:43:44Z</dcterms:modified>
</cp:coreProperties>
</file>