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01C9BFC-8764-4B8F-A101-34D683E83D96}" type="datetimeFigureOut">
              <a:rPr lang="ru-RU"/>
              <a:pPr/>
              <a:t>17.01.2014</a:t>
            </a:fld>
            <a:endParaRPr lang="ru-RU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ru-RU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E60FE25-3DA0-4704-AD9F-419D196A1D9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720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5C301-19C0-4B36-B7C0-1EE4F054B27D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7CB9-DA65-4F3F-A09D-628D7E42DA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AEB39-31D4-4F9B-90C7-B9BC780A79A7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A0DD4-D139-4A48-B7B6-8DC82F4FC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7226D-338E-47D9-B39E-0C81A815D701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D0442-7028-4A4D-A182-6BAA190AE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1A949-04C4-4205-8F54-7E3A52CAB912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7AFEF-6FA9-4C57-B7B6-F0593D80FA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2351D-9C49-43D9-847F-04E7B70DB474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31966-3A42-4952-AC8B-B2168DF9B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F2371-6ED2-4900-8195-5F268F624516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914E2-149E-4811-9ED0-5DBAF50757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60859-9499-44EB-B93C-77535FBD18AB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AF8BD-6064-4AC7-A076-BFF90161F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71683-413F-4AE4-BC65-F261221FE07E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BA621-E232-435D-914F-37FE73014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25F4A-7077-4A19-9111-677C9E8D0EE3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4EED1-0766-434B-ADB9-E073C8A50A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131E8-8E17-4100-91E1-1D35647BDB06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60F0C-FCC3-4685-9271-529F9DFD13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9CE81-29D8-439F-B742-743D5A67E122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94419-EE86-4F3B-9A82-F73825CDE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7000">
              <a:schemeClr val="accent1">
                <a:tint val="66000"/>
                <a:satMod val="160000"/>
              </a:schemeClr>
            </a:gs>
            <a:gs pos="78743">
              <a:srgbClr val="D8E1F3"/>
            </a:gs>
            <a:gs pos="64000">
              <a:srgbClr val="CCD9F0"/>
            </a:gs>
            <a:gs pos="28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36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52021D-FACC-4A13-B2F7-928F97B153D0}" type="datetimeFigureOut">
              <a:rPr lang="ru-RU"/>
              <a:pPr>
                <a:defRPr/>
              </a:pPr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41CB83-ED20-4CF1-AE8C-72FDA3956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388" y="2130425"/>
            <a:ext cx="8856662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Сценарий спортивного праздника </a:t>
            </a:r>
            <a:br>
              <a:rPr lang="ru-RU" dirty="0"/>
            </a:br>
            <a:r>
              <a:rPr lang="ru-RU" dirty="0"/>
              <a:t>«Папа, мама и я – спортивная семья»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(</a:t>
            </a:r>
            <a:r>
              <a:rPr lang="ru-RU" dirty="0"/>
              <a:t>для </a:t>
            </a:r>
            <a:r>
              <a:rPr lang="ru-RU" dirty="0" smtClean="0"/>
              <a:t>первого класса)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021388"/>
            <a:ext cx="7521575" cy="503237"/>
          </a:xfrm>
        </p:spPr>
        <p:txBody>
          <a:bodyPr rtlCol="0">
            <a:normAutofit fontScale="92500" lnSpcReduction="10000"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</a:rPr>
              <a:t>Учитель: </a:t>
            </a:r>
            <a:r>
              <a:rPr lang="ru-RU" dirty="0" err="1" smtClean="0">
                <a:solidFill>
                  <a:schemeClr val="tx1"/>
                </a:solidFill>
              </a:rPr>
              <a:t>Оснач</a:t>
            </a:r>
            <a:r>
              <a:rPr lang="ru-RU" dirty="0" smtClean="0">
                <a:solidFill>
                  <a:schemeClr val="tx1"/>
                </a:solidFill>
              </a:rPr>
              <a:t> Ю.В.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3315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573463"/>
            <a:ext cx="4233862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50825" y="1798638"/>
            <a:ext cx="83534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buFont typeface="Calibri" pitchFamily="34" charset="0"/>
              <a:buAutoNum type="arabicPeriod" startAt="5"/>
            </a:pPr>
            <a:r>
              <a:rPr lang="ru-RU" sz="2400">
                <a:latin typeface="Calibri" pitchFamily="34" charset="0"/>
              </a:rPr>
              <a:t>Музыкальная пауза. Танцуют все – и болельщики и участники соревнований</a:t>
            </a:r>
            <a:endParaRPr lang="ru-RU">
              <a:cs typeface="Arial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2997200"/>
            <a:ext cx="2209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81475" y="3162300"/>
            <a:ext cx="3703638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50825" y="1982788"/>
            <a:ext cx="835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buFont typeface="Calibri" pitchFamily="34" charset="0"/>
              <a:buAutoNum type="arabicPeriod" startAt="6"/>
            </a:pPr>
            <a:r>
              <a:rPr lang="ru-RU" sz="2400">
                <a:latin typeface="Calibri" pitchFamily="34" charset="0"/>
              </a:rPr>
              <a:t>Общая эстафета – «Пингвины»</a:t>
            </a:r>
            <a:endParaRPr lang="ru-RU">
              <a:cs typeface="Arial" charset="0"/>
            </a:endParaRP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636838"/>
            <a:ext cx="4986338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Награждение</a:t>
            </a:r>
          </a:p>
        </p:txBody>
      </p:sp>
      <p:pic>
        <p:nvPicPr>
          <p:cNvPr id="25602" name="Рисунок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557338"/>
            <a:ext cx="7026275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68538" y="1844675"/>
            <a:ext cx="3959225" cy="739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Общая эстафета </a:t>
            </a:r>
            <a:r>
              <a:rPr lang="ru-RU" sz="2400" dirty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ru-RU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змейка.</a:t>
            </a:r>
            <a:endParaRPr lang="ru-RU" sz="1100" dirty="0"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50825" y="2584450"/>
          <a:ext cx="4949825" cy="221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3" imgW="4195877" imgH="1883505" progId="">
                  <p:embed/>
                </p:oleObj>
              </mc:Choice>
              <mc:Fallback>
                <p:oleObj r:id="rId3" imgW="4195877" imgH="1883505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584450"/>
                        <a:ext cx="4949825" cy="221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Рисунок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3" y="4076700"/>
            <a:ext cx="3816350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268538" y="1546225"/>
            <a:ext cx="3959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buFont typeface="Calibri" pitchFamily="34" charset="0"/>
              <a:buAutoNum type="arabicPeriod" startAt="2"/>
            </a:pPr>
            <a:r>
              <a:rPr lang="ru-RU" sz="2400">
                <a:latin typeface="Calibri" pitchFamily="34" charset="0"/>
              </a:rPr>
              <a:t>Гонка мячей (общая)</a:t>
            </a:r>
            <a:endParaRPr lang="ru-RU">
              <a:cs typeface="Arial" charset="0"/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349500"/>
            <a:ext cx="561657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Рисунок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4437063"/>
            <a:ext cx="3227388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50825" y="1798638"/>
            <a:ext cx="83534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buFont typeface="Calibri" pitchFamily="34" charset="0"/>
              <a:buAutoNum type="arabicPeriod" startAt="3"/>
            </a:pPr>
            <a:r>
              <a:rPr lang="ru-RU" sz="2400">
                <a:latin typeface="Calibri" pitchFamily="34" charset="0"/>
              </a:rPr>
              <a:t>Слово болельщикам: кричалки, поддержка своих команд. Загадки на спортивную тематику</a:t>
            </a:r>
            <a:endParaRPr lang="ru-RU">
              <a:cs typeface="Arial" charset="0"/>
            </a:endParaRPr>
          </a:p>
        </p:txBody>
      </p:sp>
      <p:sp>
        <p:nvSpPr>
          <p:cNvPr id="17411" name="Прямоугольник 2"/>
          <p:cNvSpPr>
            <a:spLocks noChangeArrowheads="1"/>
          </p:cNvSpPr>
          <p:nvPr/>
        </p:nvSpPr>
        <p:spPr bwMode="auto">
          <a:xfrm>
            <a:off x="611188" y="2997200"/>
            <a:ext cx="331311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Эта птица - не синица,                                                             </a:t>
            </a:r>
          </a:p>
          <a:p>
            <a:r>
              <a:rPr lang="ru-RU">
                <a:latin typeface="Calibri" pitchFamily="34" charset="0"/>
              </a:rPr>
              <a:t>    Не орел и не баклан.</a:t>
            </a:r>
          </a:p>
          <a:p>
            <a:r>
              <a:rPr lang="ru-RU">
                <a:latin typeface="Calibri" pitchFamily="34" charset="0"/>
              </a:rPr>
              <a:t>    Эта маленькая птица</a:t>
            </a:r>
          </a:p>
          <a:p>
            <a:r>
              <a:rPr lang="ru-RU">
                <a:latin typeface="Calibri" pitchFamily="34" charset="0"/>
              </a:rPr>
              <a:t>    Называется ...</a:t>
            </a:r>
          </a:p>
          <a:p>
            <a:r>
              <a:rPr lang="ru-RU">
                <a:latin typeface="Calibri" pitchFamily="34" charset="0"/>
              </a:rPr>
              <a:t>                            (…волан)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6463" y="3416300"/>
            <a:ext cx="18954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50825" y="1982788"/>
            <a:ext cx="835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Calibri" pitchFamily="34" charset="0"/>
              </a:rPr>
              <a:t>Загадки на спортивную тематику</a:t>
            </a:r>
            <a:endParaRPr lang="ru-RU">
              <a:cs typeface="Arial" charset="0"/>
            </a:endParaRPr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611188" y="2997200"/>
            <a:ext cx="331311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На снегу две полосы.</a:t>
            </a:r>
          </a:p>
          <a:p>
            <a:r>
              <a:rPr lang="ru-RU">
                <a:latin typeface="Calibri" pitchFamily="34" charset="0"/>
              </a:rPr>
              <a:t>    Удивились две лисы.</a:t>
            </a:r>
          </a:p>
          <a:p>
            <a:r>
              <a:rPr lang="ru-RU">
                <a:latin typeface="Calibri" pitchFamily="34" charset="0"/>
              </a:rPr>
              <a:t>    Подошла одна поближе:</a:t>
            </a:r>
          </a:p>
          <a:p>
            <a:r>
              <a:rPr lang="ru-RU">
                <a:latin typeface="Calibri" pitchFamily="34" charset="0"/>
              </a:rPr>
              <a:t>    Здесь бежали чьи - то ...</a:t>
            </a:r>
          </a:p>
          <a:p>
            <a:r>
              <a:rPr lang="ru-RU" b="1">
                <a:latin typeface="Calibri" pitchFamily="34" charset="0"/>
              </a:rPr>
              <a:t>                             (…лыжи)</a:t>
            </a:r>
            <a:endParaRPr lang="ru-RU">
              <a:latin typeface="Calibri" pitchFamily="34" charset="0"/>
            </a:endParaRP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2852738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50825" y="1982788"/>
            <a:ext cx="835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Calibri" pitchFamily="34" charset="0"/>
              </a:rPr>
              <a:t>Загадки на спортивную тематику</a:t>
            </a:r>
            <a:endParaRPr lang="ru-RU">
              <a:cs typeface="Arial" charset="0"/>
            </a:endParaRPr>
          </a:p>
        </p:txBody>
      </p:sp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611188" y="2997200"/>
            <a:ext cx="331311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Кто на льду меня догонит?</a:t>
            </a:r>
          </a:p>
          <a:p>
            <a:r>
              <a:rPr lang="ru-RU">
                <a:latin typeface="Calibri" pitchFamily="34" charset="0"/>
              </a:rPr>
              <a:t>   Мы бежим вперегонки. </a:t>
            </a:r>
          </a:p>
          <a:p>
            <a:r>
              <a:rPr lang="ru-RU">
                <a:latin typeface="Calibri" pitchFamily="34" charset="0"/>
              </a:rPr>
              <a:t>   И несут меня не кони, </a:t>
            </a:r>
          </a:p>
          <a:p>
            <a:r>
              <a:rPr lang="ru-RU">
                <a:latin typeface="Calibri" pitchFamily="34" charset="0"/>
              </a:rPr>
              <a:t>   А блестящие ...</a:t>
            </a:r>
          </a:p>
          <a:p>
            <a:r>
              <a:rPr lang="ru-RU" b="1">
                <a:latin typeface="Calibri" pitchFamily="34" charset="0"/>
              </a:rPr>
              <a:t>                        (   …коньки)</a:t>
            </a:r>
            <a:endParaRPr lang="ru-RU">
              <a:latin typeface="Calibri" pitchFamily="34" charset="0"/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8263" y="3573463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825" y="1982788"/>
            <a:ext cx="835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Calibri" pitchFamily="34" charset="0"/>
              </a:rPr>
              <a:t>Загадки на спортивную тематику</a:t>
            </a:r>
            <a:endParaRPr lang="ru-RU">
              <a:cs typeface="Arial" charset="0"/>
            </a:endParaRPr>
          </a:p>
        </p:txBody>
      </p:sp>
      <p:sp>
        <p:nvSpPr>
          <p:cNvPr id="20483" name="Прямоугольник 2"/>
          <p:cNvSpPr>
            <a:spLocks noChangeArrowheads="1"/>
          </p:cNvSpPr>
          <p:nvPr/>
        </p:nvSpPr>
        <p:spPr bwMode="auto">
          <a:xfrm>
            <a:off x="611188" y="2997200"/>
            <a:ext cx="3313112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Мне загадку загадали:</a:t>
            </a:r>
          </a:p>
          <a:p>
            <a:r>
              <a:rPr lang="ru-RU">
                <a:latin typeface="Calibri" pitchFamily="34" charset="0"/>
              </a:rPr>
              <a:t>   Это что за чудеса?</a:t>
            </a:r>
          </a:p>
          <a:p>
            <a:r>
              <a:rPr lang="ru-RU">
                <a:latin typeface="Calibri" pitchFamily="34" charset="0"/>
              </a:rPr>
              <a:t>   Руль, седло и две педали, </a:t>
            </a:r>
          </a:p>
          <a:p>
            <a:r>
              <a:rPr lang="ru-RU">
                <a:latin typeface="Calibri" pitchFamily="34" charset="0"/>
              </a:rPr>
              <a:t>   Два блестящих колеса. </a:t>
            </a:r>
          </a:p>
          <a:p>
            <a:r>
              <a:rPr lang="ru-RU">
                <a:latin typeface="Calibri" pitchFamily="34" charset="0"/>
              </a:rPr>
              <a:t>   У загадки есть ответ.</a:t>
            </a:r>
          </a:p>
          <a:p>
            <a:r>
              <a:rPr lang="ru-RU">
                <a:latin typeface="Calibri" pitchFamily="34" charset="0"/>
              </a:rPr>
              <a:t>   Это мой … </a:t>
            </a:r>
          </a:p>
          <a:p>
            <a:r>
              <a:rPr lang="ru-RU" b="1">
                <a:latin typeface="Calibri" pitchFamily="34" charset="0"/>
              </a:rPr>
              <a:t>                     (…велосипед)</a:t>
            </a:r>
            <a:endParaRPr lang="ru-RU">
              <a:latin typeface="Calibri" pitchFamily="34" charset="0"/>
            </a:endParaRP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8825" y="3243263"/>
            <a:ext cx="3243263" cy="229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50825" y="1982788"/>
            <a:ext cx="8353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Calibri" pitchFamily="34" charset="0"/>
              </a:rPr>
              <a:t>Загадки на спортивную тематику</a:t>
            </a:r>
            <a:endParaRPr lang="ru-RU">
              <a:cs typeface="Arial" charset="0"/>
            </a:endParaRPr>
          </a:p>
        </p:txBody>
      </p:sp>
      <p:sp>
        <p:nvSpPr>
          <p:cNvPr id="21507" name="Прямоугольник 2"/>
          <p:cNvSpPr>
            <a:spLocks noChangeArrowheads="1"/>
          </p:cNvSpPr>
          <p:nvPr/>
        </p:nvSpPr>
        <p:spPr bwMode="auto">
          <a:xfrm>
            <a:off x="611188" y="2997200"/>
            <a:ext cx="331311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Кинешь в речку - он не тонет,</a:t>
            </a:r>
          </a:p>
          <a:p>
            <a:r>
              <a:rPr lang="ru-RU">
                <a:latin typeface="Calibri" pitchFamily="34" charset="0"/>
              </a:rPr>
              <a:t>    Бьешь о стенку - он не стонет.</a:t>
            </a:r>
          </a:p>
          <a:p>
            <a:r>
              <a:rPr lang="ru-RU">
                <a:latin typeface="Calibri" pitchFamily="34" charset="0"/>
              </a:rPr>
              <a:t>    Будешь оземь кидать,</a:t>
            </a:r>
          </a:p>
          <a:p>
            <a:r>
              <a:rPr lang="ru-RU">
                <a:latin typeface="Calibri" pitchFamily="34" charset="0"/>
              </a:rPr>
              <a:t>    Станет кверху летать.</a:t>
            </a:r>
          </a:p>
          <a:p>
            <a:r>
              <a:rPr lang="ru-RU" b="1">
                <a:latin typeface="Calibri" pitchFamily="34" charset="0"/>
              </a:rPr>
              <a:t>                                   (Мяч)</a:t>
            </a:r>
            <a:endParaRPr lang="ru-RU">
              <a:latin typeface="Calibri" pitchFamily="34" charset="0"/>
            </a:endParaRPr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3402013"/>
            <a:ext cx="23050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Испытания: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50825" y="1798638"/>
            <a:ext cx="83534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>
              <a:buFont typeface="Calibri" pitchFamily="34" charset="0"/>
              <a:buAutoNum type="arabicPeriod" startAt="4"/>
            </a:pPr>
            <a:r>
              <a:rPr lang="ru-RU" sz="2400">
                <a:latin typeface="Calibri" pitchFamily="34" charset="0"/>
              </a:rPr>
              <a:t>Конкурс капитанов – «Построй башню» (все 4 капитана участвуют одновременно)</a:t>
            </a:r>
            <a:endParaRPr lang="ru-RU">
              <a:cs typeface="Arial" charset="0"/>
            </a:endParaRP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3789363"/>
            <a:ext cx="7156450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244</Words>
  <Application>Microsoft Office PowerPoint</Application>
  <PresentationFormat>Экран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Сценарий спортивного праздника  «Папа, мама и я – спортивная семья»  (для первого класса) </vt:lpstr>
      <vt:lpstr>Испытания:</vt:lpstr>
      <vt:lpstr>Испытания:</vt:lpstr>
      <vt:lpstr>Испытания:</vt:lpstr>
      <vt:lpstr>Испытания:</vt:lpstr>
      <vt:lpstr>Испытания:</vt:lpstr>
      <vt:lpstr>Испытания:</vt:lpstr>
      <vt:lpstr>Испытания:</vt:lpstr>
      <vt:lpstr>Испытания:</vt:lpstr>
      <vt:lpstr>Испытания:</vt:lpstr>
      <vt:lpstr>Испытания:</vt:lpstr>
      <vt:lpstr>Награждение</vt:lpstr>
    </vt:vector>
  </TitlesOfParts>
  <Company>ПКГХ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Сценарий спортивного праздника  «Папа, мама и я – спортивная семья»  (для старшей группы)</dc:title>
  <dc:creator>Fomina_na</dc:creator>
  <cp:lastModifiedBy>fomina natalia aleksandrovna</cp:lastModifiedBy>
  <cp:revision>5</cp:revision>
  <dcterms:created xsi:type="dcterms:W3CDTF">2012-10-17T11:45:19Z</dcterms:created>
  <dcterms:modified xsi:type="dcterms:W3CDTF">2014-01-17T10:44:42Z</dcterms:modified>
</cp:coreProperties>
</file>