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.vladimir.i-edu.ru/index.php?title=%D0%A0%D0%B5%D0%B3%D0%B8%D0%BE%D0%BD%D0%B0%D0%BB%D1%8C%D0%BD%D1%8B%D0%B9_%D1%84%D0%B5%D1%81%D1%82%D0%B8%D0%B2%D0%B0%D0%BB%D1%8C_%D1%8D%D0%BB%D0%B5%D0%BA%D1%82%D1%80%D0%BE%D0%BD%D0%BD%D1%8B%D1%85_%D0%BF%D0%BE%D1%80%D1%82%D1%84%D0%BE%D0%BB%D0%B8%D0%BE_%D0%BF%D0%B5%D0%B4%D0%B0%D0%B3%D0%BE%D0%B3%D0%BE%D0%B2-201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0"/>
            <a:ext cx="6885384" cy="9144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36852"/>
              </p:ext>
            </p:extLst>
          </p:nvPr>
        </p:nvGraphicFramePr>
        <p:xfrm>
          <a:off x="404664" y="2195736"/>
          <a:ext cx="6048671" cy="5971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693"/>
                <a:gridCol w="1154625"/>
                <a:gridCol w="1870026"/>
                <a:gridCol w="1512327"/>
              </a:tblGrid>
              <a:tr h="351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Учебный год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 педсоветов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Степень участия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</a:tr>
              <a:tr h="1756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2010 г. Сентябрь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Педсовет ДОУ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воспитатель-но-образовательной работы ДОУ в новом 2010-2011 учебном году.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Руководитель творческой группы по разработке сценариев, досугов и тематических развлечений ДОУ. Пр.№41 от 03.09.2010г.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</a:tr>
              <a:tr h="158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2012г.сентябрь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Педсовет ДОУ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«Организация образова-тельной деятельности с детьми в условиях реализации ФГТ»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 творческой группы для разработки «Основной общеобразовательной программы ДОУ».Пр. №79 от 12.05.2012г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</a:tr>
              <a:tr h="70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2011 г. Ноябрь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Педсовет ДОУ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«Работа с семьей: технологии сотрудничества»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«Музыкальное воспитание детей в семье».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</a:tr>
              <a:tr h="87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2012 г. Февраль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Педсовет ДОУ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«Использование здоровьесберегающих технологий в работе с дошкольниками»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«Музыкотерапия в работе с дошкольниками».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</a:tr>
              <a:tr h="70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 г. Март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Педсовет ДОУ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«Современный воспитатель. Какой он?»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«Роль воспитателя на музыкальных занятиях»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04" marR="4960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9248" y="1043608"/>
            <a:ext cx="62487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Диденко Е.С.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музыкального руководителя первой квалификационной категории МБДОУ№1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 .Александров в методической работе ДОУ.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0"/>
            <a:ext cx="6885384" cy="9144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51513"/>
              </p:ext>
            </p:extLst>
          </p:nvPr>
        </p:nvGraphicFramePr>
        <p:xfrm>
          <a:off x="390207" y="2451640"/>
          <a:ext cx="6077585" cy="6224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580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Степень участия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77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2011г . февраль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Методическое объединение музыкальных руководителей района.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«Нетрадиционные развлечения в детском саду».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Провела открытое занятие «Парад шляп».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7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2013г.сентябрь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Методическое объединение музыкальных руководителей района.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«Моделирование организованной музыкальной деятельности на основе системно-деятельностной технологии. Использование формы « мастер-класс» для распространения инновационного педагогического опыта».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Провела мастер-класс «Невербальные средства общения. Пантомима»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53" y="1237431"/>
            <a:ext cx="67431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Диденко Е.С.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музыкального руководителя первой квалификационной категории МБДОУ №1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Александров в методической работе на муниципальном уровне.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0"/>
            <a:ext cx="6885384" cy="9144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697935"/>
              </p:ext>
            </p:extLst>
          </p:nvPr>
        </p:nvGraphicFramePr>
        <p:xfrm>
          <a:off x="661180" y="2555776"/>
          <a:ext cx="5535642" cy="6081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477"/>
                <a:gridCol w="1384055"/>
                <a:gridCol w="1384055"/>
                <a:gridCol w="1384055"/>
              </a:tblGrid>
              <a:tr h="446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Учебный год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конкурса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Представленная работа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Результат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</a:tr>
              <a:tr h="1787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2011г.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Ежегодный конкурс педагогического мастерства.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Педагогический опыт 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Тема: «Музыкальная игра как средство развития дошкольников».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Награждена почётной грамотой как победитель в номинации «Педагог-исследователь».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</a:tr>
              <a:tr h="2234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2013г.январь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Районный сайт-конкурс «Встречаем Деда Мороза».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Презентация по теме конкурса.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Первое место в номинации «Работа с родителями».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</a:tr>
              <a:tr h="156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2013г.сентябрь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Ежегодный конкурс педагогического мастерства.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Творческо-информационный проект «Широкая Масленица».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Награждена почётной грамотой за 2-е место в номинации «Педагог-мастер».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65" marR="6246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168" y="937046"/>
            <a:ext cx="63367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Диденко Е.С. музыкального руководителя первой квалификационной категории МБДОУ№1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.Александров в профессиональных конкурсах на муниципальном уровне.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0"/>
            <a:ext cx="6885384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648" y="82758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0207" y="2525300"/>
          <a:ext cx="6077585" cy="4962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Мероприятие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Представленная работа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 г. 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430"/>
                        </a:lnSpc>
                        <a:spcAft>
                          <a:spcPts val="120"/>
                        </a:spcAft>
                      </a:pPr>
                      <a:r>
                        <a:rPr lang="ru-RU" sz="1400" u="none" strike="noStrike">
                          <a:effectLst/>
                          <a:hlinkClick r:id="rId3" tooltip="Региональный фестиваль электронных портфолио педагогов-2013"/>
                        </a:rPr>
                        <a:t>Региональный фестиваль электронных портфолио педагогов-2013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Электронное портфолио музыкального руководителя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Участник конкурса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 г. 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Курсы повышения квалификации в ВИПКРО им. Л.И. Новиковой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Мастер-класс для музыкальных руководителей ДОУ п теме «Пантомима в непосредственной музыкально-образовательной деятельности как средство эмоционального развития дошкольника»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0972" y="987609"/>
            <a:ext cx="6048672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Диденко Е.С. музыкального руководителя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первой квалификационной категории МБДОУ№1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Александров в профессиональных конкурсах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научно-методической работе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областном  уровне.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429</Words>
  <Application>Microsoft Office PowerPoint</Application>
  <PresentationFormat>Экран (4:3)</PresentationFormat>
  <Paragraphs>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2</cp:revision>
  <dcterms:created xsi:type="dcterms:W3CDTF">2013-09-27T10:46:09Z</dcterms:created>
  <dcterms:modified xsi:type="dcterms:W3CDTF">2013-09-27T11:19:59Z</dcterms:modified>
</cp:coreProperties>
</file>