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2" r:id="rId5"/>
    <p:sldId id="265" r:id="rId6"/>
    <p:sldId id="258" r:id="rId7"/>
    <p:sldId id="259" r:id="rId8"/>
    <p:sldId id="263" r:id="rId9"/>
    <p:sldId id="260" r:id="rId10"/>
    <p:sldId id="261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B98A-A88F-4C4F-A766-854A9B2235C3}" type="datetimeFigureOut">
              <a:rPr lang="ru-RU" smtClean="0"/>
              <a:pPr/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F7B6-508D-4B63-A48F-3D449C161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ртрет Виктора Васнец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92888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437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untain 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572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nalisa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620688"/>
            <a:ext cx="3930742" cy="5733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ill Life with Melon and Pea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640960" cy="6416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ter Land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lac in a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079066" cy="6381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lfportra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78187"/>
            <a:ext cx="4527388" cy="6165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grown P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51519" cy="6070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ill Life with F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04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ncisco de Go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709393" cy="6381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Левита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5225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n Manuel Osorio Manrique de Zunica"/>
          <p:cNvPicPr>
            <a:picLocks noChangeAspect="1" noChangeArrowheads="1"/>
          </p:cNvPicPr>
          <p:nvPr/>
        </p:nvPicPr>
        <p:blipFill>
          <a:blip r:embed="rId2" cstate="print"/>
          <a:srcRect b="6096"/>
          <a:stretch>
            <a:fillRect/>
          </a:stretch>
        </p:blipFill>
        <p:spPr bwMode="auto">
          <a:xfrm>
            <a:off x="2123728" y="188640"/>
            <a:ext cx="4930712" cy="6309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3</cp:revision>
  <dcterms:created xsi:type="dcterms:W3CDTF">2014-02-01T18:17:51Z</dcterms:created>
  <dcterms:modified xsi:type="dcterms:W3CDTF">2014-07-29T19:30:31Z</dcterms:modified>
</cp:coreProperties>
</file>