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3" r:id="rId3"/>
    <p:sldId id="262" r:id="rId4"/>
    <p:sldId id="264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9998B-F139-405D-979A-BC6F3003D94F}" type="datetimeFigureOut">
              <a:rPr lang="ru-RU"/>
              <a:pPr>
                <a:defRPr/>
              </a:pPr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A2FE5-FC37-4CFA-8635-75CD6307DE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9CE95-E986-40A5-BCBE-14DD95EEE7FE}" type="datetimeFigureOut">
              <a:rPr lang="ru-RU"/>
              <a:pPr>
                <a:defRPr/>
              </a:pPr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320FA-AB67-4E11-BD42-B7253B2D6F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254D4-AB08-4EE3-B084-3AD0A3926CF3}" type="datetimeFigureOut">
              <a:rPr lang="ru-RU"/>
              <a:pPr>
                <a:defRPr/>
              </a:pPr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34571-14FF-45F0-94AC-9867A0FC7B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B596C-8D78-4323-B18E-24EC951E96AF}" type="datetimeFigureOut">
              <a:rPr lang="ru-RU"/>
              <a:pPr>
                <a:defRPr/>
              </a:pPr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DF1DB-3E9F-4133-AC2E-9954E7BDCE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E4F14-EFB5-41A1-9B23-8B4890FEDAB0}" type="datetimeFigureOut">
              <a:rPr lang="ru-RU"/>
              <a:pPr>
                <a:defRPr/>
              </a:pPr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F29EC-1C3B-46DC-8B0E-AA764A272B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31310-1FE8-4CC9-92C6-7D0328C996CC}" type="datetimeFigureOut">
              <a:rPr lang="ru-RU"/>
              <a:pPr>
                <a:defRPr/>
              </a:pPr>
              <a:t>25.01.2015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2AB05-6B60-473D-82EB-9033300AC4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995FE-5197-4A6F-9661-6C1B4FE52CBA}" type="datetimeFigureOut">
              <a:rPr lang="ru-RU"/>
              <a:pPr>
                <a:defRPr/>
              </a:pPr>
              <a:t>25.01.2015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435DA-C41D-4A04-93A9-6F75E5223D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5148F-51A0-4211-8661-6A06CADE214C}" type="datetimeFigureOut">
              <a:rPr lang="ru-RU"/>
              <a:pPr>
                <a:defRPr/>
              </a:pPr>
              <a:t>25.01.2015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6C785-0CBB-47F2-8944-C39D5AFFEB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DAC63-5698-407C-BC11-E2E348EA2136}" type="datetimeFigureOut">
              <a:rPr lang="ru-RU"/>
              <a:pPr>
                <a:defRPr/>
              </a:pPr>
              <a:t>25.01.2015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DC67E-138C-4B9E-A7CE-655D51B537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AB725-C043-486F-B5B0-B90FDC1705CD}" type="datetimeFigureOut">
              <a:rPr lang="ru-RU"/>
              <a:pPr>
                <a:defRPr/>
              </a:pPr>
              <a:t>25.01.2015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981C0-7482-49C9-8747-D15E96398C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BF503-3E32-4566-ABD1-4169DCA716AF}" type="datetimeFigureOut">
              <a:rPr lang="ru-RU"/>
              <a:pPr>
                <a:defRPr/>
              </a:pPr>
              <a:t>25.01.2015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7CEAD-D338-4167-9CBB-2F9CDA569F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4C8081-82EF-45CB-96AE-11A257DAC89B}" type="datetimeFigureOut">
              <a:rPr lang="ru-RU"/>
              <a:pPr>
                <a:defRPr/>
              </a:pPr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65291A0-35AD-4C52-908D-4B2B5203F7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Desktop\&#1079;&#1074;&#1091;&#1082;&#1080;\&#1087;&#1083;&#1072;&#1095;%20&#1076;&#1077;&#1074;&#1086;&#1095;&#1082;&#1080;.mp3" TargetMode="Externa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Desktop\&#1079;&#1074;&#1091;&#1082;&#1080;\&#1087;&#1083;&#1072;&#1095;%20&#1076;&#1077;&#1074;&#1086;&#1095;&#1082;&#1080;.mp3" TargetMode="External"/><Relationship Id="rId6" Type="http://schemas.openxmlformats.org/officeDocument/2006/relationships/image" Target="../media/image3.png"/><Relationship Id="rId5" Type="http://schemas.openxmlformats.org/officeDocument/2006/relationships/image" Target="../media/image4.pn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Desktop\&#1079;&#1074;&#1091;&#1082;&#1080;\&#1087;&#1083;&#1072;&#1095;%20&#1076;&#1077;&#1074;&#1086;&#1095;&#1082;&#1080;.mp3" TargetMode="Externa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gif"/><Relationship Id="rId5" Type="http://schemas.openxmlformats.org/officeDocument/2006/relationships/image" Target="../media/image2.gif"/><Relationship Id="rId4" Type="http://schemas.openxmlformats.org/officeDocument/2006/relationships/image" Target="../media/image10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2" name="Rectang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0487" name="Picture 7" descr="речк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488" name="Picture 8" descr="девочка плачет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06888" y="549275"/>
            <a:ext cx="2941637" cy="3527425"/>
          </a:xfrm>
          <a:prstGeom prst="rect">
            <a:avLst/>
          </a:prstGeom>
          <a:noFill/>
        </p:spPr>
      </p:pic>
      <p:pic>
        <p:nvPicPr>
          <p:cNvPr id="9" name="Picture 6" descr="мяч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48038" y="3068638"/>
            <a:ext cx="2514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плач девочки.mp3">
            <a:hlinkClick r:id="" action="ppaction://media"/>
          </p:cNvPr>
          <p:cNvPicPr>
            <a:picLocks noRot="1" noChangeAspect="1" noChangeArrowheads="1"/>
          </p:cNvPicPr>
          <p:nvPr>
            <p:ph idx="1"/>
            <a:audioFile r:link="rId1"/>
          </p:nvPr>
        </p:nvPicPr>
        <p:blipFill>
          <a:blip r:embed="rId6"/>
          <a:srcRect/>
          <a:stretch>
            <a:fillRect/>
          </a:stretch>
        </p:blipFill>
        <p:spPr>
          <a:xfrm>
            <a:off x="250825" y="4292600"/>
            <a:ext cx="304800" cy="304800"/>
          </a:xfrm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43581E-6 C 0.00243 0.00925 -0.00434 0.01804 -0.0092 0.02452 C -0.01181 0.03631 -0.01615 0.04649 -0.01944 0.05806 C -0.02274 0.06962 -0.02448 0.08466 -0.02986 0.09484 C -0.03142 0.10201 -0.03437 0.10802 -0.03663 0.11473 C -0.04062 0.12653 -0.04045 0.13925 -0.04931 0.14689 C -0.05365 0.15521 -0.05816 0.15845 -0.06424 0.16377 C -0.06875 0.1677 -0.07153 0.17233 -0.07691 0.17441 C -0.08056 0.17973 -0.08663 0.17996 -0.09184 0.18228 C -0.09722 0.18182 -0.1026 0.18158 -0.10799 0.18066 C -0.1158 0.17927 -0.1224 0.17441 -0.1309 0.17302 C -0.14045 0.17349 -0.15017 0.17326 -0.15972 0.17441 C -0.16337 0.17488 -0.16997 0.17904 -0.16997 0.17904 C -0.17396 0.18274 -0.17795 0.18413 -0.18264 0.18667 C -0.18663 0.19199 -0.19097 0.19176 -0.19531 0.19754 C -0.20017 0.20402 -0.19757 0.20078 -0.2033 0.2068 C -0.20469 0.21189 -0.20625 0.21397 -0.2092 0.21744 C -0.21042 0.22276 -0.21181 0.226 -0.21493 0.2297 C -0.21788 0.24312 -0.22899 0.25931 -0.23906 0.26324 C -0.24757 0.27527 -0.27135 0.27342 -0.28038 0.27411 C -0.28194 0.27457 -0.28351 0.27481 -0.28507 0.2755 C -0.28733 0.27643 -0.29184 0.27874 -0.29184 0.27874 C -0.29618 0.28776 -0.29149 0.28013 -0.29757 0.28475 C -0.30052 0.28707 -0.30278 0.29146 -0.30573 0.29401 C -0.30833 0.29933 -0.30799 0.3028 -0.3125 0.30465 C -0.31389 0.30974 -0.31632 0.31205 -0.31944 0.31552 C -0.32049 0.31668 -0.32292 0.31853 -0.32292 0.31853 " pathEditMode="relative" ptsTypes="ffffffffffffffffffffffffff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33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5700" fill="hold"/>
                                        <p:tgtEl>
                                          <p:spTgt spid="133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17"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317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Объект 10"/>
          <p:cNvPicPr>
            <a:picLocks noGrp="1" noChangeAspect="1"/>
          </p:cNvPicPr>
          <p:nvPr>
            <p:ph idx="1"/>
          </p:nvPr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684213" y="260350"/>
            <a:ext cx="2400300" cy="3600450"/>
          </a:xfrm>
        </p:spPr>
      </p:pic>
      <p:pic>
        <p:nvPicPr>
          <p:cNvPr id="15365" name="плач девочки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68313" y="52292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 descr="мяч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19250" y="2420938"/>
            <a:ext cx="2514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05556E-6 -2.84756E-6 C 0.00348 0.01712 0.02275 0.00625 0.03334 0.00463 C 0.04028 0.00509 0.04705 0.00509 0.054 0.00602 C 0.06476 0.00741 0.07414 0.01689 0.08386 0.02152 C 0.09098 0.03031 0.08126 0.0192 0.08959 0.02591 C 0.09167 0.02776 0.09341 0.03031 0.09549 0.03216 C 0.09931 0.04002 0.10348 0.04835 0.10921 0.05367 C 0.11129 0.06153 0.10955 0.05691 0.11615 0.06593 C 0.11806 0.06847 0.11876 0.07241 0.12067 0.07495 C 0.12483 0.08097 0.12205 0.07726 0.12882 0.08582 C 0.1323 0.09045 0.13438 0.0967 0.13803 0.10109 C 0.13976 0.10849 0.14393 0.11474 0.14705 0.12098 C 0.14792 0.1226 0.14948 0.12561 0.14948 0.12561 C 0.15209 0.13741 0.15504 0.14897 0.15747 0.16077 C 0.15799 0.17766 0.15678 0.22138 0.16546 0.23896 C 0.16737 0.24867 0.17136 0.257 0.17362 0.26648 C 0.17813 0.28476 0.18212 0.30419 0.18855 0.32154 C 0.19011 0.33472 0.1908 0.35092 0.19549 0.36295 C 0.19653 0.37081 0.19896 0.37775 0.20226 0.38446 C 0.20261 0.38654 0.20278 0.38862 0.20348 0.39047 C 0.20469 0.39371 0.20799 0.39973 0.20799 0.39973 C 0.20886 0.40435 0.21042 0.40875 0.21042 0.41337 " pathEditMode="relative" ptsTypes="fffffffffffffffffffff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36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Объект 3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619250" y="0"/>
            <a:ext cx="5113338" cy="6735763"/>
          </a:xfrm>
        </p:spPr>
      </p:pic>
      <p:pic>
        <p:nvPicPr>
          <p:cNvPr id="16387" name="плач девочки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68313" y="52292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3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700" fill="hold"/>
                                        <p:tgtEl>
                                          <p:spTgt spid="1638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8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387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4338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905250" y="3135313"/>
            <a:ext cx="1333500" cy="1457325"/>
          </a:xfrm>
        </p:spPr>
      </p:pic>
      <p:pic>
        <p:nvPicPr>
          <p:cNvPr id="14340" name="Picture 4" descr="мчя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51500" y="3429000"/>
            <a:ext cx="1905000" cy="1905000"/>
          </a:xfrm>
          <a:prstGeom prst="rect">
            <a:avLst/>
          </a:prstGeom>
          <a:noFill/>
        </p:spPr>
      </p:pic>
      <p:pic>
        <p:nvPicPr>
          <p:cNvPr id="14341" name="Picture 5" descr="девочка играет мячом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58888" y="2852738"/>
            <a:ext cx="762000" cy="609600"/>
          </a:xfrm>
          <a:prstGeom prst="rect">
            <a:avLst/>
          </a:prstGeom>
          <a:noFill/>
        </p:spPr>
      </p:pic>
      <p:pic>
        <p:nvPicPr>
          <p:cNvPr id="14342" name="Picture 6" descr="девочка плачет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08175" y="4652963"/>
            <a:ext cx="952500" cy="1143000"/>
          </a:xfrm>
          <a:prstGeom prst="rect">
            <a:avLst/>
          </a:prstGeom>
          <a:noFill/>
        </p:spPr>
      </p:pic>
      <p:pic>
        <p:nvPicPr>
          <p:cNvPr id="14343" name="Picture 7" descr="девочка идет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43213" y="2133600"/>
            <a:ext cx="952500" cy="114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0</Words>
  <Application>Microsoft Office PowerPoint</Application>
  <PresentationFormat>Экран (4:3)</PresentationFormat>
  <Paragraphs>0</Paragraphs>
  <Slides>4</Slides>
  <Notes>0</Notes>
  <HiddenSlides>0</HiddenSlides>
  <MMClips>3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Arial</vt:lpstr>
      <vt:lpstr>Calibri</vt:lpstr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</dc:creator>
  <cp:lastModifiedBy>user</cp:lastModifiedBy>
  <cp:revision>6</cp:revision>
  <dcterms:created xsi:type="dcterms:W3CDTF">2015-01-24T03:52:03Z</dcterms:created>
  <dcterms:modified xsi:type="dcterms:W3CDTF">2015-01-25T04:24:30Z</dcterms:modified>
</cp:coreProperties>
</file>