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560FB-98EA-4FE2-AD58-3E900ABF1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902C5-0C97-481B-ACAA-DEE28EC4E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902C5-0C97-481B-ACAA-DEE28EC4EB5A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2FF0-C6F3-46E9-A1F7-2B329D1C6015}" type="datetime1">
              <a:rPr lang="ru-RU" smtClean="0"/>
              <a:pPr/>
              <a:t>14.10.2013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CC0E45-80E9-4685-8ED7-77698E21A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9478-DB74-403D-BD38-808B72E11661}" type="datetime1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0E45-80E9-4685-8ED7-77698E21A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6F46-F9B5-41B9-B9CB-992F0387B224}" type="datetime1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0E45-80E9-4685-8ED7-77698E21A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4BF7-C8B3-4CE5-A8DB-71CC2A200F09}" type="datetime1">
              <a:rPr lang="ru-RU" smtClean="0"/>
              <a:pPr/>
              <a:t>14.10.2013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CC0E45-80E9-4685-8ED7-77698E21A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96B0-AD78-40A8-9586-8456E4333E88}" type="datetime1">
              <a:rPr lang="ru-RU" smtClean="0"/>
              <a:pPr/>
              <a:t>14.10.2013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0E45-80E9-4685-8ED7-77698E21A9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A685-F884-4CB6-B241-14EC5B2B198C}" type="datetime1">
              <a:rPr lang="ru-RU" smtClean="0"/>
              <a:pPr/>
              <a:t>14.10.2013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0E45-80E9-4685-8ED7-77698E21A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E0F5-B10F-4498-A959-BCAE25149A06}" type="datetime1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6CC0E45-80E9-4685-8ED7-77698E21A9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6CFB-B6DE-4086-AEF1-F0720858F3D4}" type="datetime1">
              <a:rPr lang="ru-RU" smtClean="0"/>
              <a:pPr/>
              <a:t>14.10.2013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0E45-80E9-4685-8ED7-77698E21A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D7DD-A684-4E76-A39E-02959AE0DD32}" type="datetime1">
              <a:rPr lang="ru-RU" smtClean="0"/>
              <a:pPr/>
              <a:t>14.10.2013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0E45-80E9-4685-8ED7-77698E21A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FF25-6DC2-415A-968F-35B5C6D9D292}" type="datetime1">
              <a:rPr lang="ru-RU" smtClean="0"/>
              <a:pPr/>
              <a:t>14.10.2013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0E45-80E9-4685-8ED7-77698E21A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E989-5F8C-42D4-B40A-E50A8204201B}" type="datetime1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0E45-80E9-4685-8ED7-77698E21A9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ED4FBC-AD39-4ADF-AC08-97894997D872}" type="datetime1">
              <a:rPr lang="ru-RU" smtClean="0"/>
              <a:pPr/>
              <a:t>14.10.2013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CC0E45-80E9-4685-8ED7-77698E21A9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94421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Мой  любимый город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«Котельники»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3573016"/>
            <a:ext cx="2664296" cy="288032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РУСТАМ\Pictures\IMG_0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44824"/>
            <a:ext cx="331236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Мемориал «Журавли»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http://photo-drive.ru/wordpress/wp-content/uploads/2012/07/Kotelniki_pamiatni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705678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ПРИЕЗЖАЙТЕ К НАМ В ГОРОД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http://www.kotelniki.info/wp-content/uploads/2009/07/pora-bratsya-za-rabotu-1024x501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363544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cap="none" dirty="0" smtClean="0">
                <a:latin typeface="Arial Black" pitchFamily="34" charset="0"/>
              </a:rPr>
              <a:t>СИМВОЛЫ</a:t>
            </a:r>
            <a:endParaRPr lang="ru-RU" sz="4800" cap="none" dirty="0">
              <a:latin typeface="Arial Black" pitchFamily="34" charset="0"/>
            </a:endParaRPr>
          </a:p>
        </p:txBody>
      </p:sp>
      <p:pic>
        <p:nvPicPr>
          <p:cNvPr id="4" name="Содержимое 3" descr="http://kotelniki.nextcorp.ru/%D1%84%D0%BB%D0%B0%D0%B3.bm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84784"/>
            <a:ext cx="4692724" cy="284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otelniki.nextcorp.ru/%D0%B3%D0%B5%D1%80%D0%B1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08920"/>
            <a:ext cx="276225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152128"/>
          </a:xfrm>
        </p:spPr>
        <p:txBody>
          <a:bodyPr>
            <a:normAutofit/>
          </a:bodyPr>
          <a:lstStyle/>
          <a:p>
            <a:pPr algn="ctr"/>
            <a:r>
              <a:rPr lang="ru-RU" sz="4800" cap="none" dirty="0" smtClean="0">
                <a:latin typeface="Arial Black" pitchFamily="34" charset="0"/>
              </a:rPr>
              <a:t>МЭР  ГОРОДА</a:t>
            </a:r>
            <a:endParaRPr lang="ru-RU" sz="4800" cap="none" dirty="0"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>
                <a:latin typeface="Arial Black" pitchFamily="34" charset="0"/>
              </a:rPr>
              <a:t>Седзеневский</a:t>
            </a:r>
            <a:r>
              <a:rPr lang="ru-RU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  Алексей 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      Юрьевич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" name="Содержимое 3" descr="http://www.lubernet.ru/UserFiles/glava__kotelniki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00808"/>
            <a:ext cx="3384376" cy="466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ЦЕРКОВЬ КАЗАНСКОЙ ИКОНЫ БОЖЬЕЙ МАТЕРИ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" name="Содержимое 5" descr="C:\Users\РУСТАМ\Desktop\фото города\22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0567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УСАДЬБА - БЕЛАЯ ДАЧА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C:\Users\РУСТАМ\Desktop\фото города\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84076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86800" cy="1224136"/>
          </a:xfrm>
        </p:spPr>
        <p:txBody>
          <a:bodyPr>
            <a:normAutofit/>
          </a:bodyPr>
          <a:lstStyle/>
          <a:p>
            <a:pPr lvl="0" algn="ctr"/>
            <a:r>
              <a:rPr lang="ru-RU" dirty="0" smtClean="0">
                <a:latin typeface="Arial Black" pitchFamily="34" charset="0"/>
              </a:rPr>
              <a:t>ЦЕРКОВЬ ВИКТОРА МУЧЕНИКА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РУСТАМ\Desktop\фото города\5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7200800" cy="514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Памятник погибшим воинам во время Финской и Великой Отечественной войны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http://zlv14.narod.ru/gor_M_o/images/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75608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Обелиск Славы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http://zlv14.narod.ru/gor_M_o/images/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71287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Памятник  Танк «Мать-Родина»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http://kotelniki.nextcorp.ru/tank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05678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</TotalTime>
  <Words>52</Words>
  <Application>Microsoft Office PowerPoint</Application>
  <PresentationFormat>Экран (4:3)</PresentationFormat>
  <Paragraphs>18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Мой  любимый город  «Котельники»</vt:lpstr>
      <vt:lpstr>СИМВОЛЫ</vt:lpstr>
      <vt:lpstr>МЭР  ГОРОДА</vt:lpstr>
      <vt:lpstr>ЦЕРКОВЬ КАЗАНСКОЙ ИКОНЫ БОЖЬЕЙ МАТЕРИ</vt:lpstr>
      <vt:lpstr>УСАДЬБА - БЕЛАЯ ДАЧА</vt:lpstr>
      <vt:lpstr>ЦЕРКОВЬ ВИКТОРА МУЧЕНИКА </vt:lpstr>
      <vt:lpstr>Памятник погибшим воинам во время Финской и Великой Отечественной войны</vt:lpstr>
      <vt:lpstr>Обелиск Славы </vt:lpstr>
      <vt:lpstr>Памятник  Танк «Мать-Родина»</vt:lpstr>
      <vt:lpstr>Мемориал «Журавли» </vt:lpstr>
      <vt:lpstr>ПРИЕЗЖАЙТЕ К НАМ В ГОРОД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 любимый город «Котельники»</dc:title>
  <dc:creator>РУСТАМ</dc:creator>
  <cp:lastModifiedBy>Mузалева</cp:lastModifiedBy>
  <cp:revision>6</cp:revision>
  <dcterms:created xsi:type="dcterms:W3CDTF">2012-12-03T17:41:36Z</dcterms:created>
  <dcterms:modified xsi:type="dcterms:W3CDTF">2013-10-14T05:49:09Z</dcterms:modified>
</cp:coreProperties>
</file>