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8429-495C-420F-9B7F-ED0DED33072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7FB-D2A4-47BE-BDB6-6EC7296A10D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8429-495C-420F-9B7F-ED0DED33072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7FB-D2A4-47BE-BDB6-6EC7296A10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8429-495C-420F-9B7F-ED0DED33072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7FB-D2A4-47BE-BDB6-6EC7296A10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8429-495C-420F-9B7F-ED0DED33072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7FB-D2A4-47BE-BDB6-6EC7296A10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8429-495C-420F-9B7F-ED0DED33072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B79F7FB-D2A4-47BE-BDB6-6EC7296A10D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8429-495C-420F-9B7F-ED0DED33072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7FB-D2A4-47BE-BDB6-6EC7296A10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8429-495C-420F-9B7F-ED0DED33072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7FB-D2A4-47BE-BDB6-6EC7296A10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8429-495C-420F-9B7F-ED0DED33072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7FB-D2A4-47BE-BDB6-6EC7296A10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8429-495C-420F-9B7F-ED0DED33072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7FB-D2A4-47BE-BDB6-6EC7296A10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8429-495C-420F-9B7F-ED0DED33072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7FB-D2A4-47BE-BDB6-6EC7296A10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8429-495C-420F-9B7F-ED0DED33072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7FB-D2A4-47BE-BDB6-6EC7296A10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A48429-495C-420F-9B7F-ED0DED33072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79F7FB-D2A4-47BE-BDB6-6EC7296A10D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Осень в бору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3331698"/>
            <a:ext cx="7215238" cy="266907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И. Бунин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Лес</a:t>
            </a:r>
            <a:r>
              <a:rPr lang="ru-RU" dirty="0" smtClean="0">
                <a:solidFill>
                  <a:srgbClr val="FF0000"/>
                </a:solidFill>
              </a:rPr>
              <a:t>, точно терем расписной,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Лиловый, золотой, багряный,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Веселой, пестрою стеной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Стоит над светлою поляной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14338" name="Picture 2" descr="http://im4-tub-ru.yandex.net/i?id=140632612-2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85728"/>
            <a:ext cx="2786082" cy="2071702"/>
          </a:xfrm>
          <a:prstGeom prst="rect">
            <a:avLst/>
          </a:prstGeom>
          <a:noFill/>
        </p:spPr>
      </p:pic>
      <p:pic>
        <p:nvPicPr>
          <p:cNvPr id="14340" name="Picture 4" descr="http://im3-tub-ru.yandex.net/i?id=73313422-33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2928958" cy="1857378"/>
          </a:xfrm>
          <a:prstGeom prst="rect">
            <a:avLst/>
          </a:prstGeom>
          <a:noFill/>
        </p:spPr>
      </p:pic>
      <p:pic>
        <p:nvPicPr>
          <p:cNvPr id="14344" name="Picture 8" descr="http://im3-tub-ru.yandex.net/i?id=156965237-28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5000636"/>
            <a:ext cx="1905000" cy="1571636"/>
          </a:xfrm>
          <a:prstGeom prst="rect">
            <a:avLst/>
          </a:prstGeom>
          <a:noFill/>
        </p:spPr>
      </p:pic>
      <p:pic>
        <p:nvPicPr>
          <p:cNvPr id="14346" name="Picture 10" descr="http://im6-tub-ru.yandex.net/i?id=476324960-66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714884"/>
            <a:ext cx="1790700" cy="18573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142984"/>
            <a:ext cx="685804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C00000"/>
                </a:solidFill>
              </a:rPr>
              <a:t>Н. Красильников</a:t>
            </a:r>
            <a:endParaRPr lang="ru-RU" sz="4000" b="1" dirty="0">
              <a:solidFill>
                <a:srgbClr val="C00000"/>
              </a:solidFill>
            </a:endParaRPr>
          </a:p>
          <a:p>
            <a:endParaRPr lang="ru-RU" sz="4000" b="1" dirty="0" smtClean="0">
              <a:solidFill>
                <a:srgbClr val="C00000"/>
              </a:solidFill>
            </a:endParaRPr>
          </a:p>
          <a:p>
            <a:r>
              <a:rPr lang="ru-RU" sz="4000" b="1" dirty="0" smtClean="0">
                <a:solidFill>
                  <a:srgbClr val="C00000"/>
                </a:solidFill>
              </a:rPr>
              <a:t>Прошла </a:t>
            </a:r>
            <a:r>
              <a:rPr lang="ru-RU" sz="4000" b="1" dirty="0">
                <a:solidFill>
                  <a:srgbClr val="C00000"/>
                </a:solidFill>
              </a:rPr>
              <a:t>лиса под кустом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И обожгла </a:t>
            </a:r>
            <a:r>
              <a:rPr lang="ru-RU" sz="4000" b="1" dirty="0" smtClean="0">
                <a:solidFill>
                  <a:srgbClr val="C00000"/>
                </a:solidFill>
              </a:rPr>
              <a:t>листву хвостом</a:t>
            </a:r>
            <a:r>
              <a:rPr lang="ru-RU" sz="4000" b="1" dirty="0">
                <a:solidFill>
                  <a:srgbClr val="C00000"/>
                </a:solidFill>
              </a:rPr>
              <a:t>.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Огонь по веточкам полез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И </a:t>
            </a:r>
            <a:r>
              <a:rPr lang="ru-RU" sz="4000" b="1" dirty="0" smtClean="0">
                <a:solidFill>
                  <a:srgbClr val="C00000"/>
                </a:solidFill>
              </a:rPr>
              <a:t>запылал осенний </a:t>
            </a:r>
            <a:r>
              <a:rPr lang="ru-RU" sz="4000" b="1" dirty="0">
                <a:solidFill>
                  <a:srgbClr val="C00000"/>
                </a:solidFill>
              </a:rPr>
              <a:t>лес.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g52.mycdn.me/getImage?photoId=454704731016&amp;photoType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881950" cy="600079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dg52.mycdn.me/getImage?photoId=454704731528&amp;photoType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143932" cy="592935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dg52.mycdn.me/getImage?photoId=454704732040&amp;photoType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46463"/>
            <a:ext cx="8072494" cy="598293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g52.mycdn.me/getImage?photoId=454704732296&amp;photoType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01122" cy="614366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dg52.mycdn.me/getImage?photoId=423793337224&amp;photoType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15370" cy="607223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dg52.mycdn.me/getImage?photoId=379796671368&amp;photoType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70" cy="621510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dg52.mycdn.me/getImage?photoId=237669575048&amp;photoType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4" cy="607223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dg52.mycdn.me/getImage?photoId=167717262216&amp;photoType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358246" cy="614366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</TotalTime>
  <Words>19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Осень в бору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 в бору</dc:title>
  <dc:creator>Маруся</dc:creator>
  <cp:lastModifiedBy>Маруся</cp:lastModifiedBy>
  <cp:revision>5</cp:revision>
  <dcterms:created xsi:type="dcterms:W3CDTF">2013-10-11T16:13:01Z</dcterms:created>
  <dcterms:modified xsi:type="dcterms:W3CDTF">2013-10-11T17:02:02Z</dcterms:modified>
</cp:coreProperties>
</file>