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2" r:id="rId3"/>
    <p:sldId id="273" r:id="rId4"/>
    <p:sldId id="264" r:id="rId5"/>
    <p:sldId id="262" r:id="rId6"/>
    <p:sldId id="263" r:id="rId7"/>
    <p:sldId id="258" r:id="rId8"/>
    <p:sldId id="266" r:id="rId9"/>
    <p:sldId id="267" r:id="rId10"/>
    <p:sldId id="269" r:id="rId11"/>
    <p:sldId id="276" r:id="rId12"/>
    <p:sldId id="275" r:id="rId13"/>
    <p:sldId id="268" r:id="rId14"/>
    <p:sldId id="271" r:id="rId15"/>
    <p:sldId id="25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7F6"/>
    <a:srgbClr val="00FFFF"/>
    <a:srgbClr val="3E46E6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79E7-95D0-470F-8EFC-2CD3A792CD85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DD12-3B8C-40E6-BB33-368F9A47D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DD12-3B8C-40E6-BB33-368F9A47DDC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3C7C-6065-4296-AF0F-6BD32508FA3F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3C9A-3087-41D9-87C3-D51AF6CDE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7185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23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7192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7199" name="AutoShape 3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7206" name="AutoShape 38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49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7218" name="AutoShape 5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56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7225" name="AutoShape 5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31" name="AutoShape 63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66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7235" name="AutoShape 6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285852" y="1357298"/>
            <a:ext cx="750099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Моя малая Родина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5643578"/>
            <a:ext cx="735811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990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национальный праздник п. Саранпауль 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990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"День оленевода"</a:t>
            </a:r>
            <a:endParaRPr lang="ru-RU" sz="2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>
                  <a:alpha val="99001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57554" y="2928934"/>
            <a:ext cx="287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(Региональный компонент)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6" name="Рисунок 65" descr="F:\Тая\саранпауль\P10003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857232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1214414" y="28572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Национальная игра «Прыжки через нарты»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8" name="Picture 4" descr="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714488"/>
            <a:ext cx="301028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 descr="F:\Тая\саранпауль\P100039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?id=356003099-2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3865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?id=346980375-5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?id=477171734-0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435771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9" descr="167545305_136d24d4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3259616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15363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15370" name="AutoShape 1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15377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15384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35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15396" name="AutoShape 36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8" name="Rectangle 38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1" name="Rectangle 41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2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15403" name="AutoShape 4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4" name="Rectangle 4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7" name="Rectangle 4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15413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4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64" name="Рисунок 63" descr="F:\Тая\саранпауль\P100039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286124"/>
            <a:ext cx="471490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 descr="F:\Тая\саранпауль\P10003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14290"/>
            <a:ext cx="471490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i?id=264708485-4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8288" y="2143116"/>
            <a:ext cx="296143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428604"/>
            <a:ext cx="707233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67" name="Picture 6" descr="cazic-n-vhimm-iqytjyko-bjfq"/>
          <p:cNvPicPr>
            <a:picLocks noChangeAspect="1" noChangeArrowheads="1"/>
          </p:cNvPicPr>
          <p:nvPr/>
        </p:nvPicPr>
        <p:blipFill>
          <a:blip r:embed="rId2"/>
          <a:srcRect t="7547"/>
          <a:stretch>
            <a:fillRect/>
          </a:stretch>
        </p:blipFill>
        <p:spPr bwMode="auto">
          <a:xfrm>
            <a:off x="3786182" y="285728"/>
            <a:ext cx="4143404" cy="350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59" descr="tnIMG_27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492507" cy="373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TextBox 69"/>
          <p:cNvSpPr txBox="1"/>
          <p:nvPr/>
        </p:nvSpPr>
        <p:spPr>
          <a:xfrm>
            <a:off x="1000100" y="600076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Национальный праздник «Вороний день»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7" name="Рисунок 66" descr="G:\DCIM\100_PANA\P10004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5572164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5400000">
            <a:off x="3714745" y="3214690"/>
            <a:ext cx="6572294" cy="4286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1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дерево счастья</a:t>
            </a:r>
            <a:endParaRPr lang="ru-RU" sz="1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6" name="Picture 65" descr="IMG_2301"/>
          <p:cNvPicPr>
            <a:picLocks noChangeAspect="1" noChangeArrowheads="1"/>
          </p:cNvPicPr>
          <p:nvPr/>
        </p:nvPicPr>
        <p:blipFill>
          <a:blip r:embed="rId3">
            <a:lum bright="-20000" contrast="-10000"/>
          </a:blip>
          <a:srcRect/>
          <a:stretch>
            <a:fillRect/>
          </a:stretch>
        </p:blipFill>
        <p:spPr bwMode="auto">
          <a:xfrm>
            <a:off x="285720" y="500042"/>
            <a:ext cx="778674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92163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92170" name="AutoShape 1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4" name="Rectangle 1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5" name="Rectangle 1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92177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8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79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0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1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2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92184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5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6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7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8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89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2190" name="AutoShape 30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191" name="AutoShape 31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192" name="AutoShape 32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193" name="AutoShape 33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194" name="AutoShape 34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35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92196" name="AutoShape 36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97" name="Rectangle 37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98" name="Rectangle 38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199" name="Rectangle 39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0" name="Rectangle 40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1" name="Rectangle 41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2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92203" name="AutoShape 4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4" name="Rectangle 4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5" name="Rectangle 4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6" name="Rectangle 4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7" name="Rectangle 4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08" name="Rectangle 4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2209" name="AutoShape 49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10" name="AutoShape 50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11" name="Rectangle 51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92213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4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5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6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7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8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1357291" y="857232"/>
          <a:ext cx="7286676" cy="5016536"/>
        </p:xfrm>
        <a:graphic>
          <a:graphicData uri="http://schemas.openxmlformats.org/drawingml/2006/table">
            <a:tbl>
              <a:tblPr/>
              <a:tblGrid>
                <a:gridCol w="2274850"/>
                <a:gridCol w="5011826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презентации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Моя малая Родина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Аннотация к работе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Методическое пособие предназначено для работы с детьми старшего дошкольного возраста. Дети знакомятся с 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историей и культурой родного края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слайдов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слайдов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 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Баканова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Валентина Александровна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Возрастные рекомендации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Старший дошкольный возраст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Категория работы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Детский сад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85786" y="2428868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Цель: </a:t>
            </a:r>
            <a:r>
              <a:rPr lang="ru-RU" sz="2800" b="1" dirty="0" smtClean="0">
                <a:solidFill>
                  <a:srgbClr val="FFFF00"/>
                </a:solidFill>
              </a:rPr>
              <a:t>Формировать понятие «Малая Родина», расширять знания детей о родном крае традициях.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8" name="Picture 61" descr="hmao_f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296222" cy="128588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" name="Picture 2" descr="C:\Users\Валя\Desktop\шаблоны\Берёзово\berezraj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128588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6" name="Picture 60" descr="news-421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285720" y="1142984"/>
            <a:ext cx="7592577" cy="52864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21507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21514" name="AutoShape 1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21521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21528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36" name="AutoShape 32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35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21540" name="AutoShape 36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2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21547" name="AutoShape 4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50" name="Rectangle 4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1553" name="AutoShape 49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54" name="AutoShape 50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21557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21570" name="Picture 66" descr="IMG_2293"/>
          <p:cNvPicPr>
            <a:picLocks noChangeAspect="1" noChangeArrowheads="1"/>
          </p:cNvPicPr>
          <p:nvPr/>
        </p:nvPicPr>
        <p:blipFill>
          <a:blip r:embed="rId2">
            <a:lum bright="-40000" contrast="12000"/>
          </a:blip>
          <a:srcRect/>
          <a:stretch>
            <a:fillRect/>
          </a:stretch>
        </p:blipFill>
        <p:spPr bwMode="auto">
          <a:xfrm>
            <a:off x="1205836" y="571480"/>
            <a:ext cx="7406820" cy="578647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7185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23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7192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7199" name="AutoShape 3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7206" name="AutoShape 38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49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7218" name="AutoShape 5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56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7225" name="AutoShape 5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31" name="AutoShape 63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66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7235" name="AutoShape 6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60" name="Рисунок 59" descr="F:\Тая\саранпауль\P1000369.JPG"/>
          <p:cNvPicPr/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500694" y="1928802"/>
            <a:ext cx="3499104" cy="35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 descr="F:\Тая\саранпауль\P10004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285728"/>
            <a:ext cx="4143404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" name="Рисунок 61" descr="F:\Тая\саранпауль\P10004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42900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20483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20490" name="AutoShape 1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16"/>
          <p:cNvGrpSpPr>
            <a:grpSpLocks noChangeAspect="1"/>
          </p:cNvGrpSpPr>
          <p:nvPr/>
        </p:nvGrpSpPr>
        <p:grpSpPr bwMode="auto">
          <a:xfrm rot="5400000">
            <a:off x="7697788" y="1527175"/>
            <a:ext cx="1371600" cy="1143000"/>
            <a:chOff x="3407" y="2284"/>
            <a:chExt cx="1695" cy="1394"/>
          </a:xfrm>
        </p:grpSpPr>
        <p:sp>
          <p:nvSpPr>
            <p:cNvPr id="20497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3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20504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0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20511" name="AutoShape 3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37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20518" name="AutoShape 38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24" name="AutoShape 44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25" name="AutoShape 45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26" name="AutoShape 46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27" name="AutoShape 47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28" name="AutoShape 48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49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20530" name="AutoShape 5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20537" name="AutoShape 5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41" name="Rectangle 6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0543" name="AutoShape 63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44" name="AutoShape 64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49" name="Picture 69" descr="orn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884363" cy="30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0" name="Picture 70" descr="orn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643314"/>
            <a:ext cx="2071701" cy="28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1" name="Rectangle 71"/>
          <p:cNvSpPr>
            <a:spLocks noChangeArrowheads="1"/>
          </p:cNvSpPr>
          <p:nvPr/>
        </p:nvSpPr>
        <p:spPr bwMode="auto">
          <a:xfrm rot="10800000" flipV="1">
            <a:off x="2571736" y="5214950"/>
            <a:ext cx="228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Обувь из оленьей шкуры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20552" name="Picture 72" descr="241435008_d80f474da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857232"/>
            <a:ext cx="2351087" cy="302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Рисунок 72" descr="F:\Тая\саранпауль\P100039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8860" y="214290"/>
            <a:ext cx="285752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Рисунок 73" descr="F:\Тая\саранпауль\P100040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4714884"/>
            <a:ext cx="3145704" cy="19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 rot="5400000">
            <a:off x="7697787" y="-128587"/>
            <a:ext cx="1371601" cy="1143000"/>
            <a:chOff x="3407" y="2284"/>
            <a:chExt cx="1695" cy="1394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 rot="5400000">
            <a:off x="7697788" y="663575"/>
            <a:ext cx="1371600" cy="1143000"/>
            <a:chOff x="3407" y="2284"/>
            <a:chExt cx="1695" cy="1394"/>
          </a:xfrm>
        </p:grpSpPr>
        <p:sp>
          <p:nvSpPr>
            <p:cNvPr id="4109" name="AutoShape 1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7812088" y="1412875"/>
            <a:ext cx="1143000" cy="1371600"/>
            <a:chOff x="4921" y="890"/>
            <a:chExt cx="720" cy="864"/>
          </a:xfrm>
        </p:grpSpPr>
        <p:sp>
          <p:nvSpPr>
            <p:cNvPr id="4116" name="AutoShape 20"/>
            <p:cNvSpPr>
              <a:spLocks noChangeAspect="1" noChangeArrowheads="1"/>
            </p:cNvSpPr>
            <p:nvPr/>
          </p:nvSpPr>
          <p:spPr bwMode="auto">
            <a:xfrm rot="5400000">
              <a:off x="4849" y="962"/>
              <a:ext cx="86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 rot="8116291">
              <a:off x="5067" y="1250"/>
              <a:ext cx="142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 rot="8115878">
              <a:off x="5199" y="1106"/>
              <a:ext cx="81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 rot="13330286">
              <a:off x="5051" y="1442"/>
              <a:ext cx="168" cy="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 rot="-19034691">
              <a:off x="5284" y="1117"/>
              <a:ext cx="287" cy="7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 rot="7835535">
              <a:off x="5037" y="1364"/>
              <a:ext cx="575" cy="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26"/>
          <p:cNvGrpSpPr>
            <a:grpSpLocks noChangeAspect="1"/>
          </p:cNvGrpSpPr>
          <p:nvPr/>
        </p:nvGrpSpPr>
        <p:grpSpPr bwMode="auto">
          <a:xfrm rot="5400000">
            <a:off x="7697788" y="2463800"/>
            <a:ext cx="1371600" cy="1143000"/>
            <a:chOff x="3407" y="2284"/>
            <a:chExt cx="1695" cy="1394"/>
          </a:xfrm>
        </p:grpSpPr>
        <p:sp>
          <p:nvSpPr>
            <p:cNvPr id="4123" name="AutoShape 2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>
            <a:off x="7697788" y="3255963"/>
            <a:ext cx="1371600" cy="1143000"/>
            <a:chOff x="3407" y="2284"/>
            <a:chExt cx="1695" cy="1394"/>
          </a:xfrm>
        </p:grpSpPr>
        <p:sp>
          <p:nvSpPr>
            <p:cNvPr id="4130" name="AutoShape 3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 noChangeAspect="1"/>
          </p:cNvGrpSpPr>
          <p:nvPr/>
        </p:nvGrpSpPr>
        <p:grpSpPr bwMode="auto">
          <a:xfrm rot="5400000">
            <a:off x="7697788" y="4119563"/>
            <a:ext cx="1371600" cy="1143000"/>
            <a:chOff x="3407" y="2284"/>
            <a:chExt cx="1695" cy="1394"/>
          </a:xfrm>
        </p:grpSpPr>
        <p:sp>
          <p:nvSpPr>
            <p:cNvPr id="4137" name="AutoShape 4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8675688" y="549275"/>
            <a:ext cx="214312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AutoShape 48"/>
          <p:cNvSpPr>
            <a:spLocks noChangeArrowheads="1"/>
          </p:cNvSpPr>
          <p:nvPr/>
        </p:nvSpPr>
        <p:spPr bwMode="auto">
          <a:xfrm>
            <a:off x="8675688" y="1412875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AutoShape 49"/>
          <p:cNvSpPr>
            <a:spLocks noChangeArrowheads="1"/>
          </p:cNvSpPr>
          <p:nvPr/>
        </p:nvSpPr>
        <p:spPr bwMode="auto">
          <a:xfrm>
            <a:off x="8675688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6" name="AutoShape 50"/>
          <p:cNvSpPr>
            <a:spLocks noChangeArrowheads="1"/>
          </p:cNvSpPr>
          <p:nvPr/>
        </p:nvSpPr>
        <p:spPr bwMode="auto">
          <a:xfrm>
            <a:off x="8675688" y="31416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8675688" y="40052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52"/>
          <p:cNvGrpSpPr>
            <a:grpSpLocks noChangeAspect="1"/>
          </p:cNvGrpSpPr>
          <p:nvPr/>
        </p:nvGrpSpPr>
        <p:grpSpPr bwMode="auto">
          <a:xfrm rot="5400000">
            <a:off x="7697788" y="4911725"/>
            <a:ext cx="1371600" cy="1143000"/>
            <a:chOff x="3407" y="2284"/>
            <a:chExt cx="1695" cy="1394"/>
          </a:xfrm>
        </p:grpSpPr>
        <p:sp>
          <p:nvSpPr>
            <p:cNvPr id="4149" name="AutoShape 53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" name="Group 59"/>
          <p:cNvGrpSpPr>
            <a:grpSpLocks noChangeAspect="1"/>
          </p:cNvGrpSpPr>
          <p:nvPr/>
        </p:nvGrpSpPr>
        <p:grpSpPr bwMode="auto">
          <a:xfrm rot="5400000">
            <a:off x="7697788" y="5775325"/>
            <a:ext cx="1371600" cy="1143000"/>
            <a:chOff x="3407" y="2284"/>
            <a:chExt cx="1695" cy="1394"/>
          </a:xfrm>
        </p:grpSpPr>
        <p:sp>
          <p:nvSpPr>
            <p:cNvPr id="4156" name="AutoShape 6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8675688" y="48688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8675688" y="57340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 rot="5400000">
            <a:off x="5589588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66" name="Рисунок 6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14340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1142976" y="285728"/>
            <a:ext cx="5929354" cy="523220"/>
          </a:xfrm>
          <a:prstGeom prst="rect">
            <a:avLst/>
          </a:prstGeom>
          <a:solidFill>
            <a:srgbClr val="3E46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Национальная одежда коми-зырян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8" name="Рисунок 67" descr="F:\Тая\саранпауль\P10003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142984"/>
            <a:ext cx="314327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7185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23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7192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7199" name="AutoShape 3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7206" name="AutoShape 38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49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7218" name="AutoShape 5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56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7225" name="AutoShape 5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31" name="AutoShape 63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66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7235" name="AutoShape 6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61" name="Рисунок 60" descr="F:\Тая\саранпауль\P100037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285860"/>
            <a:ext cx="250033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63"/>
          <p:cNvSpPr txBox="1"/>
          <p:nvPr/>
        </p:nvSpPr>
        <p:spPr>
          <a:xfrm>
            <a:off x="1428728" y="35716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Национальная одежда  ханты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5" name="Picture 60" descr="orn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1357298"/>
            <a:ext cx="278608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63" descr="167545303_8636db650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2643206" cy="496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 bwMode="auto">
          <a:xfrm rot="16200000">
            <a:off x="65088" y="114300"/>
            <a:ext cx="1371600" cy="1143000"/>
            <a:chOff x="3407" y="2284"/>
            <a:chExt cx="1695" cy="1394"/>
          </a:xfrm>
        </p:grpSpPr>
        <p:sp>
          <p:nvSpPr>
            <p:cNvPr id="7185" name="AutoShape 1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7" name="Rectangle 1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" name="Group 23"/>
          <p:cNvGrpSpPr>
            <a:grpSpLocks noChangeAspect="1"/>
          </p:cNvGrpSpPr>
          <p:nvPr/>
        </p:nvGrpSpPr>
        <p:grpSpPr bwMode="auto">
          <a:xfrm rot="16200000">
            <a:off x="65088" y="1095375"/>
            <a:ext cx="1371600" cy="1143000"/>
            <a:chOff x="3407" y="2284"/>
            <a:chExt cx="1695" cy="1394"/>
          </a:xfrm>
        </p:grpSpPr>
        <p:sp>
          <p:nvSpPr>
            <p:cNvPr id="7192" name="AutoShape 24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3" name="Rectangle 25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4" name="Rectangle 26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5" name="Rectangle 27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30"/>
          <p:cNvGrpSpPr>
            <a:grpSpLocks noChangeAspect="1"/>
          </p:cNvGrpSpPr>
          <p:nvPr/>
        </p:nvGrpSpPr>
        <p:grpSpPr bwMode="auto">
          <a:xfrm rot="16200000">
            <a:off x="65088" y="2103438"/>
            <a:ext cx="1371600" cy="1143000"/>
            <a:chOff x="3407" y="2284"/>
            <a:chExt cx="1695" cy="1394"/>
          </a:xfrm>
        </p:grpSpPr>
        <p:sp>
          <p:nvSpPr>
            <p:cNvPr id="7199" name="AutoShape 31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5" name="Group 37"/>
          <p:cNvGrpSpPr>
            <a:grpSpLocks noChangeAspect="1"/>
          </p:cNvGrpSpPr>
          <p:nvPr/>
        </p:nvGrpSpPr>
        <p:grpSpPr bwMode="auto">
          <a:xfrm rot="16200000">
            <a:off x="65088" y="3038475"/>
            <a:ext cx="1371600" cy="1143000"/>
            <a:chOff x="3407" y="2284"/>
            <a:chExt cx="1695" cy="1394"/>
          </a:xfrm>
        </p:grpSpPr>
        <p:sp>
          <p:nvSpPr>
            <p:cNvPr id="7206" name="AutoShape 38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323850" y="260350"/>
            <a:ext cx="214313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323850" y="1268413"/>
            <a:ext cx="215900" cy="215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323850" y="227647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323850" y="321310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323850" y="4149725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6" name="Group 49"/>
          <p:cNvGrpSpPr>
            <a:grpSpLocks noChangeAspect="1"/>
          </p:cNvGrpSpPr>
          <p:nvPr/>
        </p:nvGrpSpPr>
        <p:grpSpPr bwMode="auto">
          <a:xfrm rot="16200000">
            <a:off x="65088" y="4911725"/>
            <a:ext cx="1371600" cy="1143000"/>
            <a:chOff x="3407" y="2284"/>
            <a:chExt cx="1695" cy="1394"/>
          </a:xfrm>
        </p:grpSpPr>
        <p:sp>
          <p:nvSpPr>
            <p:cNvPr id="7218" name="AutoShape 50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19" name="Rectangle 51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0" name="Rectangle 52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1" name="Rectangle 53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2" name="Rectangle 54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56"/>
          <p:cNvGrpSpPr>
            <a:grpSpLocks noChangeAspect="1"/>
          </p:cNvGrpSpPr>
          <p:nvPr/>
        </p:nvGrpSpPr>
        <p:grpSpPr bwMode="auto">
          <a:xfrm rot="16200000">
            <a:off x="65088" y="5775325"/>
            <a:ext cx="1371600" cy="1143000"/>
            <a:chOff x="3407" y="2284"/>
            <a:chExt cx="1695" cy="1394"/>
          </a:xfrm>
        </p:grpSpPr>
        <p:sp>
          <p:nvSpPr>
            <p:cNvPr id="7225" name="AutoShape 5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6" name="Rectangle 5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7" name="Rectangle 5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8" name="Rectangle 6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29" name="Rectangle 6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0" name="Rectangle 6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231" name="AutoShape 63"/>
          <p:cNvSpPr>
            <a:spLocks noChangeArrowheads="1"/>
          </p:cNvSpPr>
          <p:nvPr/>
        </p:nvSpPr>
        <p:spPr bwMode="auto">
          <a:xfrm>
            <a:off x="323850" y="5949950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250825" y="5084763"/>
            <a:ext cx="228600" cy="2286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 rot="5400000">
            <a:off x="-3303587" y="3303587"/>
            <a:ext cx="6858000" cy="250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8" name="Group 66"/>
          <p:cNvGrpSpPr>
            <a:grpSpLocks noChangeAspect="1"/>
          </p:cNvGrpSpPr>
          <p:nvPr/>
        </p:nvGrpSpPr>
        <p:grpSpPr bwMode="auto">
          <a:xfrm rot="16200000">
            <a:off x="65088" y="3975100"/>
            <a:ext cx="1371600" cy="1143000"/>
            <a:chOff x="3407" y="2284"/>
            <a:chExt cx="1695" cy="1394"/>
          </a:xfrm>
        </p:grpSpPr>
        <p:sp>
          <p:nvSpPr>
            <p:cNvPr id="7235" name="AutoShape 67"/>
            <p:cNvSpPr>
              <a:spLocks noChangeAspect="1" noChangeArrowheads="1"/>
            </p:cNvSpPr>
            <p:nvPr/>
          </p:nvSpPr>
          <p:spPr bwMode="auto">
            <a:xfrm>
              <a:off x="3407" y="2284"/>
              <a:ext cx="1695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6" name="Rectangle 68"/>
            <p:cNvSpPr>
              <a:spLocks noChangeArrowheads="1"/>
            </p:cNvSpPr>
            <p:nvPr/>
          </p:nvSpPr>
          <p:spPr bwMode="auto">
            <a:xfrm rot="2716291">
              <a:off x="4046" y="3187"/>
              <a:ext cx="27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7" name="Rectangle 69"/>
            <p:cNvSpPr>
              <a:spLocks noChangeArrowheads="1"/>
            </p:cNvSpPr>
            <p:nvPr/>
          </p:nvSpPr>
          <p:spPr bwMode="auto">
            <a:xfrm rot="2715878">
              <a:off x="4108" y="2704"/>
              <a:ext cx="157" cy="7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8" name="Rectangle 70"/>
            <p:cNvSpPr>
              <a:spLocks noChangeArrowheads="1"/>
            </p:cNvSpPr>
            <p:nvPr/>
          </p:nvSpPr>
          <p:spPr bwMode="auto">
            <a:xfrm rot="7930286">
              <a:off x="4397" y="3194"/>
              <a:ext cx="325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 rot="-24434691">
              <a:off x="3623" y="2627"/>
              <a:ext cx="557" cy="14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 rot="2435535">
              <a:off x="3846" y="2800"/>
              <a:ext cx="1129" cy="1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59" name="Рисунок 58" descr="F:\Тая\саранпауль\P100037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428604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 descr="F:\Тая\саранпауль\P1000420.JPG"/>
          <p:cNvPicPr/>
          <p:nvPr/>
        </p:nvPicPr>
        <p:blipFill>
          <a:blip r:embed="rId3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4929190" y="428604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 descr="F:\Тая\саранпауль\P10003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286124"/>
            <a:ext cx="385765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i?id=304143068-20-72&amp;n=21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142976" y="3286124"/>
            <a:ext cx="386955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102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Валя</cp:lastModifiedBy>
  <cp:revision>35</cp:revision>
  <dcterms:created xsi:type="dcterms:W3CDTF">2013-01-08T07:05:11Z</dcterms:created>
  <dcterms:modified xsi:type="dcterms:W3CDTF">2013-10-15T18:14:13Z</dcterms:modified>
</cp:coreProperties>
</file>