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106" r="6210" b="16613"/>
          <a:stretch/>
        </p:blipFill>
        <p:spPr>
          <a:xfrm>
            <a:off x="19296" y="556714"/>
            <a:ext cx="9105409" cy="57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" y="778396"/>
            <a:ext cx="910456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583"/>
            <a:ext cx="9196333" cy="62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9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-25577"/>
            <a:ext cx="9036496" cy="69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4" y="454360"/>
            <a:ext cx="916154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" y="20280"/>
            <a:ext cx="9132008" cy="68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0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8" y="9930"/>
            <a:ext cx="8619504" cy="68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5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</cp:revision>
  <dcterms:modified xsi:type="dcterms:W3CDTF">2013-10-13T22:32:09Z</dcterms:modified>
</cp:coreProperties>
</file>