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4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2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0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4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8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0465-C679-4875-92B3-CF5BE8E417AB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358F-D742-44E0-A871-38DE2231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" y="2405543"/>
            <a:ext cx="2846231" cy="2134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" y="49328"/>
            <a:ext cx="3005869" cy="2254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87" y="4800002"/>
            <a:ext cx="2669117" cy="2001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69" y="4743842"/>
            <a:ext cx="2818877" cy="2114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833"/>
            <a:ext cx="2953556" cy="2215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4" y="106571"/>
            <a:ext cx="2853220" cy="2139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71" y="2405543"/>
            <a:ext cx="2824766" cy="2118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78" y="0"/>
            <a:ext cx="2935957" cy="22019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49" y="2329591"/>
            <a:ext cx="3147659" cy="236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33" y="4657921"/>
            <a:ext cx="2858558" cy="21439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43" y="28766"/>
            <a:ext cx="2916257" cy="21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" y="190010"/>
            <a:ext cx="2480749" cy="1860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1" y="2312195"/>
            <a:ext cx="2429232" cy="1821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1" y="4501603"/>
            <a:ext cx="2429231" cy="1821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85" y="365125"/>
            <a:ext cx="2596092" cy="1947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86" y="2498500"/>
            <a:ext cx="2596092" cy="1947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43084" y="4793721"/>
            <a:ext cx="2596092" cy="1947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44" y="476914"/>
            <a:ext cx="2265066" cy="1698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10" y="2564191"/>
            <a:ext cx="2260096" cy="1695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09" y="365125"/>
            <a:ext cx="2496832" cy="18726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5" y="4988868"/>
            <a:ext cx="2424963" cy="18187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13" y="4950782"/>
            <a:ext cx="2428094" cy="18210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5" y="2598859"/>
            <a:ext cx="2576656" cy="19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0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</cp:revision>
  <dcterms:created xsi:type="dcterms:W3CDTF">2014-08-05T16:37:36Z</dcterms:created>
  <dcterms:modified xsi:type="dcterms:W3CDTF">2014-08-05T16:57:43Z</dcterms:modified>
</cp:coreProperties>
</file>