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7F6-C895-4C27-AEEB-B9A5692AB7C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37B2-2C6C-4448-B2AC-BD78DC4B7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7F6-C895-4C27-AEEB-B9A5692AB7C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37B2-2C6C-4448-B2AC-BD78DC4B7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7F6-C895-4C27-AEEB-B9A5692AB7C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37B2-2C6C-4448-B2AC-BD78DC4B7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7F6-C895-4C27-AEEB-B9A5692AB7C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37B2-2C6C-4448-B2AC-BD78DC4B7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7F6-C895-4C27-AEEB-B9A5692AB7C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37B2-2C6C-4448-B2AC-BD78DC4B7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7F6-C895-4C27-AEEB-B9A5692AB7C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37B2-2C6C-4448-B2AC-BD78DC4B7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7F6-C895-4C27-AEEB-B9A5692AB7C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37B2-2C6C-4448-B2AC-BD78DC4B7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7F6-C895-4C27-AEEB-B9A5692AB7C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37B2-2C6C-4448-B2AC-BD78DC4B7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7F6-C895-4C27-AEEB-B9A5692AB7C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37B2-2C6C-4448-B2AC-BD78DC4B7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7F6-C895-4C27-AEEB-B9A5692AB7C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37B2-2C6C-4448-B2AC-BD78DC4B7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7F6-C895-4C27-AEEB-B9A5692AB7C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37B2-2C6C-4448-B2AC-BD78DC4B7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4C7F6-C895-4C27-AEEB-B9A5692AB7C6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837B2-2C6C-4448-B2AC-BD78DC4B7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00892" y="2285992"/>
            <a:ext cx="1143008" cy="15478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28926" y="2071678"/>
            <a:ext cx="36846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педагогов, посвященная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жизни и творчеству великого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татарского поэта, публициста и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общественного деятеля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Габдуллы Тукая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1886-1913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714612" y="1643050"/>
            <a:ext cx="45720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исторические места жизни поэта?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571472" y="2176011"/>
            <a:ext cx="34290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Как дети называли маленького поэта?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285992"/>
            <a:ext cx="1357322" cy="199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571736" y="2357430"/>
            <a:ext cx="42148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11.Сколько лет живет поэт в деревне Кырлай и в каких произведениях запечатлены</a:t>
            </a:r>
            <a:r>
              <a:rPr kumimoji="0" lang="ru-RU" sz="2400" b="1" i="0" u="none" strike="noStrike" normalizeH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годы детства юного поэта в этой деревне?</a:t>
            </a:r>
            <a:endParaRPr kumimoji="0" lang="ru-RU" sz="2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714348" y="2185894"/>
            <a:ext cx="50720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.«</a:t>
            </a:r>
            <a:r>
              <a:rPr kumimoji="0" lang="ru-RU" sz="2400" b="1" i="1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до последнего дыхания не забуду твою святую доброту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(отрывок из письма от 30 июня 1903г.) кому поэт адресовал эти слова?</a:t>
            </a:r>
            <a:endParaRPr kumimoji="0" lang="ru-RU" sz="2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214554"/>
            <a:ext cx="1428760" cy="2040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571472" y="2119963"/>
            <a:ext cx="45005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 Где Г.Тукай начинает свою учебу? Вспомните название учреждения и кто был его первым учителем.</a:t>
            </a:r>
            <a:endParaRPr kumimoji="0" lang="ru-RU" sz="2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285992"/>
            <a:ext cx="1214446" cy="1764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143108" y="2928934"/>
            <a:ext cx="5214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 Какие языки знал поэт?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786050" y="571480"/>
            <a:ext cx="45720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 Назовите журнал, где появляются первые стихи поэта и журналиста?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928934"/>
            <a:ext cx="2143140" cy="177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285984" y="1857364"/>
            <a:ext cx="4357718" cy="340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 Какой журнал начинает выпускаться в 1906г., где поэт занимает роль редактора?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857488" y="1857364"/>
            <a:ext cx="4357686" cy="168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 Чем связана осень 1907г. и судьба поэта? 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00034" y="2714620"/>
            <a:ext cx="50720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 В каком стиле и сколько произведений было опубликовано в журнале 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Новый век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1906-1907гг.?</a:t>
            </a:r>
            <a:endParaRPr kumimoji="0" lang="ru-RU" sz="2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71678"/>
            <a:ext cx="1857388" cy="3011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357422" y="2357430"/>
            <a:ext cx="42862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 какой деревне родился Г. Тукай?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000232" y="2000240"/>
            <a:ext cx="55721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 О чем говорится в письме Г.Тукая казанскому издателю Гильмутдину Шарафу от 15 ноября 1907г.?</a:t>
            </a:r>
            <a:endParaRPr kumimoji="0" lang="ru-RU" sz="2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42910" y="1925414"/>
            <a:ext cx="35004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 Как звали музу вдохновительницу любовной лирики Г.Тукая?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285992"/>
            <a:ext cx="1285884" cy="212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143108" y="1357298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21. Какую сказку А.С.Пушкина перевел на татарский язык поэт и издал в красочном оформлении в 1909г.?</a:t>
            </a:r>
            <a:endParaRPr kumimoji="0" lang="ru-RU" sz="2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429000"/>
            <a:ext cx="1214446" cy="16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214546" y="2428868"/>
            <a:ext cx="50006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22. В каком году издана книга для детей 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Развлечения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714348" y="2104574"/>
            <a:ext cx="42148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23. В каком году была издана книга 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Веселые страницы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500306"/>
            <a:ext cx="1071570" cy="1549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214546" y="1906022"/>
            <a:ext cx="5286412" cy="254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24. Сколько книг для детей был издано при жизни татарского поэта?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3108" y="1285860"/>
            <a:ext cx="52149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25. Издание, которое стало теоретической основой татарской фольклористики?</a:t>
            </a:r>
            <a:endParaRPr kumimoji="0" lang="ru-RU" sz="2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0256"/>
            <a:ext cx="1785950" cy="2575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928662" y="1960568"/>
            <a:ext cx="37147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26. Псевдоним, которым часто пользовался Габдулла Тукай?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85992"/>
            <a:ext cx="1500198" cy="149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285984" y="571480"/>
            <a:ext cx="55721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27. Назовите имя передового деятеля типографического дела, выпустившего в свет многие книги поэта?</a:t>
            </a:r>
            <a:endParaRPr kumimoji="0" lang="ru-RU" sz="2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357430"/>
            <a:ext cx="1143008" cy="1613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14480" y="357166"/>
            <a:ext cx="67866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28. 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у поэта уже от одного этого места спирало дыхание, в этом месте 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видел он отвратительный исток всякого мракобесия и фанатизма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оно 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сослужило службу творчеству Тукая: дал повод создать непревзойденный образец сатирической поэзии 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поэму 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0530" y="3214686"/>
            <a:ext cx="137337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42910" y="2285992"/>
            <a:ext cx="4643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Во сколько лет поэт стал круглой сиротой?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643050"/>
            <a:ext cx="1714512" cy="2503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285984" y="1062603"/>
            <a:ext cx="4429156" cy="254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29. Назовите годы полного расцвета поэзии Г.Тукая?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214546" y="428604"/>
            <a:ext cx="51435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30. Благодаря кому Г.Тукай начинает возвышать значение устного народного творчества и создавать новую литературу для детей?</a:t>
            </a:r>
            <a:endParaRPr kumimoji="0" lang="ru-RU" sz="2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643182"/>
            <a:ext cx="1857388" cy="142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000100" y="2786058"/>
            <a:ext cx="32861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31. По каким произведениям татарские композиторы сочинили музыку к балетам? Кто они?</a:t>
            </a:r>
            <a:endParaRPr kumimoji="0" lang="ru-RU" sz="2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3" y="2928934"/>
            <a:ext cx="1626341" cy="1191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214546" y="1785926"/>
            <a:ext cx="54292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32. Назовите музыкальное произведение, посвященное жизни поэта?</a:t>
            </a:r>
            <a:endParaRPr kumimoji="0" lang="ru-RU" sz="2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071670" y="2009011"/>
            <a:ext cx="5429288" cy="25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33. Что относится к выражению 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жемчужина</a:t>
            </a:r>
            <a:r>
              <a:rPr kumimoji="0" lang="ru-RU" sz="2800" b="1" i="0" u="none" strike="noStrike" normalizeH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татарской литературы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928662" y="2214554"/>
            <a:ext cx="60007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34. С каким театром было связано творчество поэта?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357562"/>
            <a:ext cx="1071570" cy="1665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071670" y="428604"/>
            <a:ext cx="60721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35. С кем из представителей передовой татарской интеллигенции дружил и сотрудничал Г.Тукай?</a:t>
            </a:r>
            <a:endParaRPr kumimoji="0" lang="ru-RU" sz="2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928934"/>
            <a:ext cx="1857388" cy="1239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3108" y="958318"/>
            <a:ext cx="57864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36. С кем хотел в первую очередь познакомиться поэт при приезде в Казань, но так и не смог, которому впоследствии посвятил стихотворение 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он?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000372"/>
            <a:ext cx="857256" cy="98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928794" y="1285860"/>
            <a:ext cx="60007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37. Назовите сборник (выпускавшийся в 1907-1908гг.), где печатались произведения поэта, в результате чего Г.Тукай был выдвинут в первые ряды татарской поэзии?</a:t>
            </a:r>
            <a:endParaRPr kumimoji="0" lang="ru-RU" sz="2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00166" y="2500306"/>
            <a:ext cx="65008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38. 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Осел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normalizeH="0" baseline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Сорожка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Медвежьи именины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что это за произведения?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00298" y="2143116"/>
            <a:ext cx="4643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14612" y="1928802"/>
            <a:ext cx="4143372" cy="168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звали родителей Г.Тукая, кем они были?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71736" y="2143116"/>
            <a:ext cx="4572000" cy="168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39. Назовите последнее произведение поэта?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785918" y="2285992"/>
            <a:ext cx="62151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40. </a:t>
            </a:r>
            <a:r>
              <a:rPr kumimoji="0" lang="ru-RU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каком году и где умер знаменитый поэт?</a:t>
            </a:r>
            <a:endParaRPr kumimoji="0" lang="ru-RU" sz="24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61436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(Весь материал к вопросам подготовлен по книге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Габдулла Тукай: Фотоальбом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2006г.)</a:t>
            </a:r>
            <a:endParaRPr lang="ru-RU" sz="12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28662" y="2069419"/>
            <a:ext cx="36433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У кого поэт воспитывался после смерти матери?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857364"/>
            <a:ext cx="2000264" cy="2460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71538" y="1996852"/>
            <a:ext cx="32146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В каком году Г.Тукай впервые попадает в Казань?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071678"/>
            <a:ext cx="1571636" cy="238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214546" y="1928802"/>
            <a:ext cx="5072098" cy="25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6.Кому юный поэт посвятил стихотворение 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Разбитая</a:t>
            </a:r>
            <a:r>
              <a:rPr kumimoji="0" lang="ru-RU" sz="2800" b="1" i="0" u="none" strike="noStrike" normalizeH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надежда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85786" y="2269897"/>
            <a:ext cx="40005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На какой улице жили  приемные родители Г.Тукая и как сейчас называется эта улица?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357430"/>
            <a:ext cx="1428760" cy="214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Russ\фоны для презентаций\christian-backgroun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500826" y="6286520"/>
            <a:ext cx="2357454" cy="2857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857224" y="2426609"/>
            <a:ext cx="41433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Кто после приемных родителей усыновил маленького Габдуллу?</a:t>
            </a:r>
            <a:endParaRPr kumimoji="0" lang="ru-RU" sz="2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428868"/>
            <a:ext cx="1857388" cy="1528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608</Words>
  <Application>Microsoft Office PowerPoint</Application>
  <PresentationFormat>Экран (4:3)</PresentationFormat>
  <Paragraphs>49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50</cp:revision>
  <dcterms:created xsi:type="dcterms:W3CDTF">2013-04-09T11:00:39Z</dcterms:created>
  <dcterms:modified xsi:type="dcterms:W3CDTF">2013-10-04T10:17:33Z</dcterms:modified>
</cp:coreProperties>
</file>