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05BF9C-8B1A-407F-8EDE-46C6341F8568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DC9F47-D142-473A-8C06-43FF767748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5BF9C-8B1A-407F-8EDE-46C6341F8568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DC9F47-D142-473A-8C06-43FF767748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5BF9C-8B1A-407F-8EDE-46C6341F8568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DC9F47-D142-473A-8C06-43FF767748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5BF9C-8B1A-407F-8EDE-46C6341F8568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DC9F47-D142-473A-8C06-43FF7677488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5BF9C-8B1A-407F-8EDE-46C6341F8568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DC9F47-D142-473A-8C06-43FF7677488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5BF9C-8B1A-407F-8EDE-46C6341F8568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DC9F47-D142-473A-8C06-43FF7677488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5BF9C-8B1A-407F-8EDE-46C6341F8568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DC9F47-D142-473A-8C06-43FF7677488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5BF9C-8B1A-407F-8EDE-46C6341F8568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DC9F47-D142-473A-8C06-43FF7677488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05BF9C-8B1A-407F-8EDE-46C6341F8568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DC9F47-D142-473A-8C06-43FF767748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705BF9C-8B1A-407F-8EDE-46C6341F8568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DC9F47-D142-473A-8C06-43FF7677488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05BF9C-8B1A-407F-8EDE-46C6341F8568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DC9F47-D142-473A-8C06-43FF7677488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705BF9C-8B1A-407F-8EDE-46C6341F8568}" type="datetimeFigureOut">
              <a:rPr lang="ru-RU" smtClean="0"/>
              <a:t>16.12.2012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FDC9F47-D142-473A-8C06-43FF7677488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1829761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Стерх – белый журавль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957488"/>
            <a:ext cx="7772400" cy="1199704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Подготовила: Шостак Екатерина</a:t>
            </a:r>
            <a:endParaRPr lang="ru-RU" sz="1400" dirty="0"/>
          </a:p>
        </p:txBody>
      </p:sp>
      <p:pic>
        <p:nvPicPr>
          <p:cNvPr id="49154" name="Picture 2" descr="http://www.bochkavpechatleniy.com/data/photo/47968/eb26fbe4cd45ff6c7c3d596495c80ad3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534" y="260648"/>
            <a:ext cx="2784309" cy="20882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Стерх</a:t>
            </a:r>
            <a:r>
              <a:rPr lang="ru-RU" dirty="0" smtClean="0"/>
              <a:t> – вид журавлей, эндемик </a:t>
            </a:r>
            <a:r>
              <a:rPr lang="ru-RU" dirty="0" smtClean="0"/>
              <a:t>северных территорий России. Стерхи находятся под угрозой исчезновения и внесены в международные списки Красной </a:t>
            </a:r>
            <a:r>
              <a:rPr lang="ru-RU" dirty="0" smtClean="0"/>
              <a:t>книги. </a:t>
            </a:r>
            <a:r>
              <a:rPr lang="ru-RU" dirty="0" smtClean="0"/>
              <a:t>В настоящее время численность якутской популяции </a:t>
            </a:r>
            <a:r>
              <a:rPr lang="ru-RU" dirty="0" smtClean="0"/>
              <a:t>вида </a:t>
            </a:r>
            <a:r>
              <a:rPr lang="ru-RU" dirty="0" smtClean="0"/>
              <a:t>оценивается </a:t>
            </a:r>
            <a:r>
              <a:rPr lang="ru-RU" dirty="0" smtClean="0"/>
              <a:t>в </a:t>
            </a:r>
            <a:r>
              <a:rPr lang="ru-RU" dirty="0" smtClean="0"/>
              <a:t>2900—3000 особей. Критическая ситуация сложилась с западносибирскими стерхами — их в природе осталось около 20 особей.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30832" y="332657"/>
            <a:ext cx="7869560" cy="381642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1979 году в России на территории Окского государственного заповедника был создан питомник стерхов, где учёные-орнитологи занялись их выращиванием для последующей реинтродукции в дикую природу. В 2002 году, основываясь на опыте американских учёных, была разработана программа по восстановлению популяции западносибирских стерхов, которая активно реализуется  — «Полёт надежды».</a:t>
            </a:r>
            <a:endParaRPr lang="ru-RU" dirty="0"/>
          </a:p>
        </p:txBody>
      </p:sp>
      <p:pic>
        <p:nvPicPr>
          <p:cNvPr id="53250" name="Picture 2" descr="http://img01.chitalnya.ru/upload2/630/313982320949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444153"/>
            <a:ext cx="2448272" cy="22252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2453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Крупная птица: </a:t>
            </a:r>
            <a:r>
              <a:rPr lang="ru-RU" b="1" dirty="0" smtClean="0"/>
              <a:t>высота</a:t>
            </a:r>
            <a:r>
              <a:rPr lang="ru-RU" dirty="0" smtClean="0"/>
              <a:t> около 140 см, </a:t>
            </a:r>
            <a:r>
              <a:rPr lang="ru-RU" b="1" dirty="0" smtClean="0"/>
              <a:t>размах крыльев </a:t>
            </a:r>
            <a:r>
              <a:rPr lang="ru-RU" dirty="0" smtClean="0"/>
              <a:t>210—230 см, </a:t>
            </a:r>
            <a:r>
              <a:rPr lang="ru-RU" b="1" dirty="0" smtClean="0"/>
              <a:t>вес </a:t>
            </a:r>
            <a:r>
              <a:rPr lang="ru-RU" dirty="0" smtClean="0"/>
              <a:t>5—8,6 кг. Перья в передней части головы вокруг глаз и клюва отсутствуют, кожа в этом месте у взрослых птиц окрашена в ярко-красный цвет.</a:t>
            </a:r>
            <a:r>
              <a:rPr lang="ru-RU" b="1" dirty="0" smtClean="0"/>
              <a:t> Роговица глаз </a:t>
            </a:r>
            <a:r>
              <a:rPr lang="ru-RU" dirty="0" smtClean="0"/>
              <a:t>красноватая или бледно-жёлтая. </a:t>
            </a:r>
            <a:r>
              <a:rPr lang="ru-RU" b="1" dirty="0" smtClean="0"/>
              <a:t>Клюв</a:t>
            </a:r>
            <a:r>
              <a:rPr lang="ru-RU" dirty="0" smtClean="0"/>
              <a:t> длинный (самый длинный среди всех журавлей), красный, на конце пилообразно зазубренный. </a:t>
            </a:r>
            <a:r>
              <a:rPr lang="ru-RU" b="1" dirty="0" smtClean="0"/>
              <a:t>Оперение </a:t>
            </a:r>
            <a:r>
              <a:rPr lang="ru-RU" dirty="0" smtClean="0"/>
              <a:t>большей части тела белое, за исключением чёрных маховых перьев первого порядка на крыльях. Ноги длинные, красновато-розовые. У молодых стерхов передняя часть головы бледно-жёлтая; оперение коричневато-рыжее, с бледными пятнами на шее и подбородке. </a:t>
            </a:r>
            <a:r>
              <a:rPr lang="ru-RU" dirty="0" smtClean="0"/>
              <a:t>Глаза </a:t>
            </a:r>
            <a:r>
              <a:rPr lang="ru-RU" dirty="0" smtClean="0"/>
              <a:t>у птенцов первые </a:t>
            </a:r>
            <a:r>
              <a:rPr lang="ru-RU" dirty="0" smtClean="0"/>
              <a:t>полгода голубые, затем желтеют.</a:t>
            </a:r>
          </a:p>
          <a:p>
            <a:r>
              <a:rPr lang="ru-RU" dirty="0" smtClean="0"/>
              <a:t>С</a:t>
            </a:r>
            <a:r>
              <a:rPr lang="ru-RU" dirty="0" smtClean="0"/>
              <a:t>амцы слегка крупнее самок и имеют более длинный клюв.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Описание: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337312"/>
            <a:ext cx="6491064" cy="504401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Стерх гнездится исключительно на территории России. Отмечено две изолированные друг от друга популяции этой птицы: западная в Архангельской области, республике Коми и Ямало-Ненецком автономном округе, и восточная на </a:t>
            </a:r>
            <a:r>
              <a:rPr lang="ru-RU" dirty="0" smtClean="0"/>
              <a:t>севере Якутии</a:t>
            </a:r>
            <a:r>
              <a:rPr lang="ru-RU" dirty="0" smtClean="0"/>
              <a:t>. Первая популяция, условно называемая «Обской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На </a:t>
            </a:r>
            <a:r>
              <a:rPr lang="ru-RU" dirty="0" smtClean="0"/>
              <a:t>зимовку эти птицы перелетают в Китай, в долину реки Янцзы в её среднем течении</a:t>
            </a:r>
            <a:r>
              <a:rPr lang="ru-RU" dirty="0" smtClean="0"/>
              <a:t>. </a:t>
            </a:r>
            <a:r>
              <a:rPr lang="ru-RU" dirty="0" smtClean="0"/>
              <a:t>В Якутии стерх гнездится в безлюдных труднодоступных районах тундры, на сильно увлажнённых равнинных территориях; в Приобье посреди топких болот, окружённых угнетённым </a:t>
            </a:r>
            <a:r>
              <a:rPr lang="ru-RU" dirty="0" smtClean="0"/>
              <a:t>лесом.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Распространение: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6322" name="Picture 2" descr="http://upload.wikimedia.org/wikipedia/commons/thumb/6/6f/Grus_leucogeranus.jpg/250px-Grus_leucogeran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365104"/>
            <a:ext cx="2160240" cy="22293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Эти журавли больше других связаны с водным образом жизни, о чём говорит их длинный клюв и строение ног, позволяющее передвигаться по вязкой почве. </a:t>
            </a:r>
            <a:endParaRPr lang="ru-RU" dirty="0" smtClean="0"/>
          </a:p>
          <a:p>
            <a:r>
              <a:rPr lang="ru-RU" dirty="0" smtClean="0"/>
              <a:t>Голос стерхов заметно отличается от других журавлей — чистый, высокий, серебряный протяжный звук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Сторонится человека; даже при дальнем его появлении может покинуть гнездо, что создаёт опасность лёгкой добычи потомства для хищников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Стерхи всеядны и питаются как растительной, так и животной пищей. Весной и летом рацион включает в себя мелких грызунов, яйца других птиц и птенцов, рыбу,насекомых и других беспозвоночных животных, клюкву, подводные части осоки и пушицы. Во время зимней миграции птицы употребляют в основном растительную пищу</a:t>
            </a:r>
            <a:r>
              <a:rPr lang="ru-RU" dirty="0" smtClean="0"/>
              <a:t>: корневища и клубни водных растений.</a:t>
            </a:r>
          </a:p>
          <a:p>
            <a:r>
              <a:rPr lang="ru-RU" dirty="0" smtClean="0"/>
              <a:t>К месту гнездования пара </a:t>
            </a:r>
            <a:r>
              <a:rPr lang="ru-RU" dirty="0" smtClean="0"/>
              <a:t>прибывает в </a:t>
            </a:r>
            <a:r>
              <a:rPr lang="ru-RU" dirty="0" smtClean="0"/>
              <a:t>конце мая. Самка обычно откладывает 2 серых с тёмными пятнышками яйца </a:t>
            </a:r>
            <a:r>
              <a:rPr lang="ru-RU" dirty="0" smtClean="0"/>
              <a:t>с промежутком в 2 дня. Инкубационный </a:t>
            </a:r>
            <a:r>
              <a:rPr lang="ru-RU" dirty="0" smtClean="0"/>
              <a:t>период длится около 29 дней</a:t>
            </a:r>
            <a:r>
              <a:rPr lang="ru-RU" dirty="0" smtClean="0"/>
              <a:t>. </a:t>
            </a:r>
            <a:r>
              <a:rPr lang="ru-RU" dirty="0" smtClean="0"/>
              <a:t>Выживает, как правило, только один птенец, так как между двумя птенцами возникает конкуренция за </a:t>
            </a:r>
            <a:r>
              <a:rPr lang="ru-RU" dirty="0" smtClean="0"/>
              <a:t>выживание.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 жизни и размножение: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2890664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Стерх – птица надежды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4274" name="Picture 2" descr="Schneekranich Grus leucogeranus 090501 We 1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321852"/>
            <a:ext cx="2380109" cy="33231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4276" name="Picture 4" descr="http://www.mybirds.ru/groups/cranes/sterhy%20/kolymag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32656"/>
            <a:ext cx="2538282" cy="33843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4280" name="Picture 8" descr="http://www.zoodrug.ru/images/pticy/120-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4149080"/>
            <a:ext cx="3333750" cy="2190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</TotalTime>
  <Words>73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Стерх – белый журавль</vt:lpstr>
      <vt:lpstr>Слайд 2</vt:lpstr>
      <vt:lpstr>Слайд 3</vt:lpstr>
      <vt:lpstr>Описание:</vt:lpstr>
      <vt:lpstr>Распространение:</vt:lpstr>
      <vt:lpstr>Образ жизни и размножение:</vt:lpstr>
      <vt:lpstr>Слайд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Стерх – белый журавль</dc:title>
  <dc:creator>Инна</dc:creator>
  <cp:lastModifiedBy>Инна</cp:lastModifiedBy>
  <cp:revision>4</cp:revision>
  <dcterms:created xsi:type="dcterms:W3CDTF">2012-12-15T18:23:21Z</dcterms:created>
  <dcterms:modified xsi:type="dcterms:W3CDTF">2012-12-15T19:02:30Z</dcterms:modified>
</cp:coreProperties>
</file>