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.wikipedia.org/wiki/%D0%9E%D1%81%D0%B5%D1%82%D1%80%D0%BE%D0%B2%D1%8B%D0%B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талья\Desktop\tom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59832" y="836712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</a:rPr>
              <a:t>Река ОБЬ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талья\Desktop\3a9366a8e4b38e1bbd13f0ecb0578e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"/>
            <a:ext cx="9144000" cy="6839712"/>
          </a:xfrm>
          <a:prstGeom prst="rect">
            <a:avLst/>
          </a:prstGeom>
          <a:noFill/>
        </p:spPr>
      </p:pic>
      <p:pic>
        <p:nvPicPr>
          <p:cNvPr id="2052" name="Picture 4" descr="C:\Users\наталья\Desktop\CRW_1237.jpg"/>
          <p:cNvPicPr>
            <a:picLocks noChangeAspect="1" noChangeArrowheads="1"/>
          </p:cNvPicPr>
          <p:nvPr/>
        </p:nvPicPr>
        <p:blipFill>
          <a:blip r:embed="rId3" cstate="print"/>
          <a:srcRect t="20621"/>
          <a:stretch>
            <a:fillRect/>
          </a:stretch>
        </p:blipFill>
        <p:spPr bwMode="auto">
          <a:xfrm>
            <a:off x="1619672" y="4941168"/>
            <a:ext cx="2857500" cy="15121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3789040"/>
            <a:ext cx="3600400" cy="23371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000" b="1" dirty="0" smtClean="0">
                <a:solidFill>
                  <a:srgbClr val="002060"/>
                </a:solidFill>
              </a:rPr>
              <a:t>Плаваю под мостиком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И виляю хвостиком.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По земле не хожу,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Рот есть, да не говорю,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Глаза есть — не мигаю,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Крылья есть — не летаю. 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913 -0.09228 C -0.24444 -0.10083 -0.24201 -0.10962 -0.23837 -0.11887 C -0.23264 -0.15657 -0.23403 -0.19681 -0.22448 -0.23358 C -0.22361 -0.24468 -0.22257 -0.26156 -0.21996 -0.27266 C -0.21857 -0.27845 -0.2151 -0.28307 -0.21371 -0.28885 C -0.21041 -0.30157 -0.21423 -0.29394 -0.2092 -0.30944 C -0.19826 -0.34343 -0.20573 -0.31452 -0.20139 -0.3321 C -0.20017 -0.34528 -0.19687 -0.35592 -0.19531 -0.36887 C -0.19479 -0.37905 -0.19375 -0.38945 -0.19375 -0.39963 C -0.19375 -0.46462 -0.18906 -0.5074 -0.20451 -0.56152 C -0.20781 -0.57285 -0.21198 -0.58996 -0.2184 -0.59852 C -0.23541 -0.62118 -0.26198 -0.62974 -0.28455 -0.63737 C -0.29236 -0.6339 -0.29166 -0.62835 -0.29531 -0.61887 C -0.2993 -0.6087 -0.29826 -0.61702 -0.30139 -0.60453 C -0.30278 -0.59921 -0.30451 -0.58811 -0.30451 -0.58811 C -0.30399 -0.58141 -0.30451 -0.57424 -0.30295 -0.56776 C -0.29739 -0.54556 -0.27239 -0.51341 -0.25989 -0.49792 C -0.24496 -0.47942 -0.25347 -0.48404 -0.24305 -0.47965 C -0.23437 -0.47225 -0.22656 -0.46554 -0.21684 -0.46115 C -0.20712 -0.45051 -0.19653 -0.44658 -0.18455 -0.44265 C -0.16406 -0.43571 -0.14427 -0.43085 -0.12309 -0.42831 C -0.09635 -0.42969 -0.06962 -0.42993 -0.04305 -0.43247 C -0.03923 -0.43293 -0.03611 -0.43733 -0.03229 -0.43848 C -0.02708 -0.44311 -0.02291 -0.4482 -0.01684 -0.45097 C -0.00868 -0.46647 -0.01979 -0.44796 -0.00764 -0.45907 C -0.00607 -0.46045 -0.0059 -0.46369 -0.00451 -0.46531 C -0.00278 -0.46716 -0.00052 -0.46785 0.00157 -0.46924 C 0.01927 -0.50069 0.03976 -0.53168 0.04931 -0.56984 C 0.05486 -0.62142 0.05851 -0.65981 0.02153 -0.67623 C 0.00886 -0.67206 0.00365 -0.66767 -0.00607 -0.65796 C -0.01007 -0.64477 -0.01406 -0.63275 -0.01996 -0.62095 C -0.02153 -0.60014 -0.02309 -0.59066 -0.01996 -0.56776 C -0.01927 -0.56314 -0.01666 -0.55944 -0.01528 -0.55527 C -0.00486 -0.52475 0.0165 -0.50416 0.04011 -0.49399 C 0.05591 -0.47942 0.02483 -0.50717 0.05695 -0.48566 C 0.07275 -0.47502 0.08872 -0.47572 0.10625 -0.4734 C 0.18351 -0.44681 0.10417 -0.4734 0.33247 -0.46924 C 0.35261 -0.46878 0.37934 -0.45167 0.39705 -0.44265 C 0.41007 -0.43594 0.42413 -0.43154 0.43698 -0.42414 C 0.46059 -0.4105 0.4342 -0.42137 0.46007 -0.40772 C 0.48073 -0.39662 0.50226 -0.38645 0.51858 -0.36471 C 0.52292 -0.34829 0.5165 -0.36795 0.52466 -0.35661 C 0.52587 -0.355 0.52535 -0.35222 0.52622 -0.35037 C 0.52882 -0.34505 0.53507 -0.33673 0.53854 -0.3321 C 0.53907 -0.33002 0.53924 -0.32771 0.54011 -0.32586 C 0.54132 -0.32285 0.54358 -0.32077 0.54462 -0.31776 C 0.54792 -0.30782 0.54722 -0.30134 0.55243 -0.29093 C 0.55347 -0.28677 0.55469 -0.28284 0.55538 -0.27868 C 0.5566 -0.27197 0.55851 -0.25833 0.55851 -0.25833 C 0.55799 -0.24191 0.55782 -0.22549 0.55695 -0.20907 C 0.55556 -0.18478 0.53959 -0.14038 0.52622 -0.12303 C 0.5224 -0.10777 0.5283 -0.12535 0.51858 -0.11471 C 0.51684 -0.11286 0.51702 -0.1087 0.51545 -0.10661 C 0.51389 -0.10453 0.51146 -0.10384 0.50938 -0.10245 C 0.50347 -0.09089 0.4816 -0.07447 0.47084 -0.06961 C 0.45886 -0.05782 0.44636 -0.0525 0.43247 -0.0451 C 0.42795 -0.04278 0.42466 -0.03747 0.42014 -0.03492 C 0.39775 -0.02197 0.43316 -0.04672 0.40625 -0.02868 C 0.40452 -0.02752 0.4033 -0.02521 0.40157 -0.02451 C 0.3875 -0.01827 0.37153 -0.0148 0.35695 -0.01226 C 0.34514 -0.00833 0.33368 -0.00648 0.32153 -0.00416 C 0.2816 -0.00486 0.2415 -0.00509 0.20157 -0.00624 C 0.18507 -0.00671 0.16545 -0.00879 0.14931 -0.01434 C 0.14462 -0.01596 0.14011 -0.0185 0.13542 -0.02058 C 0.13386 -0.02128 0.13091 -0.02243 0.13091 -0.02243 C 0.1257 -0.02706 0.12066 -0.03238 0.11545 -0.037 C 0.11042 -0.04672 0.10608 -0.05065 0.09861 -0.05735 C 0.09584 -0.05967 0.08924 -0.06152 0.08924 -0.06152 C 0.08646 -0.06105 0.07518 -0.0599 0.07084 -0.05735 C 0.06511 -0.05412 0.06302 -0.04787 0.05695 -0.0451 C 0.05591 -0.04302 0.05538 -0.04047 0.054 -0.03885 C 0.05122 -0.03562 0.04462 -0.03076 0.04462 -0.03076 C 0.04063 -0.02266 0.03646 -0.01434 0.03247 -0.00624 C 0.03073 -0.00254 0.02639 -0.00278 0.02309 -0.00208 C 0.00938 0.00093 0.01702 2.6272E-6 -1.66667E-6 2.6272E-6 " pathEditMode="relative" ptsTypes="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4082"/>
          </a:xfrm>
        </p:spPr>
        <p:txBody>
          <a:bodyPr>
            <a:normAutofit/>
          </a:bodyPr>
          <a:lstStyle/>
          <a:p>
            <a:r>
              <a:rPr lang="ru-RU" sz="3200" b="1" u="sng" dirty="0" smtClean="0"/>
              <a:t>Сибирский осётр</a:t>
            </a:r>
            <a:r>
              <a:rPr lang="ru-RU" sz="3200" dirty="0" smtClean="0"/>
              <a:t> — рыба семейства </a:t>
            </a:r>
            <a:r>
              <a:rPr lang="ru-RU" sz="3200" u="sng" dirty="0" smtClean="0">
                <a:hlinkClick r:id="rId2" tooltip="Осетровые"/>
              </a:rPr>
              <a:t>осетровых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наталья\Desktop\webryba269238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0728"/>
            <a:ext cx="9144000" cy="5877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r>
              <a:rPr lang="ru-RU" dirty="0" smtClean="0"/>
              <a:t>Нерестилища в Оби расположены в средней и верхней Оби до слияния Бии и Катуни, в Катуни и </a:t>
            </a:r>
            <a:r>
              <a:rPr lang="ru-RU" dirty="0" err="1" smtClean="0"/>
              <a:t>Ануе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Сибирский осетр растет медленно. </a:t>
            </a:r>
          </a:p>
          <a:p>
            <a:r>
              <a:rPr lang="ru-RU" dirty="0" err="1" smtClean="0"/>
              <a:t>Половозрелость</a:t>
            </a:r>
            <a:r>
              <a:rPr lang="ru-RU" dirty="0" smtClean="0"/>
              <a:t> самцов в Оби наступает в возрасте 9—14 лет (редко 8), самок — в 11—20 лет</a:t>
            </a:r>
          </a:p>
          <a:p>
            <a:r>
              <a:rPr lang="ru-RU" dirty="0" smtClean="0"/>
              <a:t>Предельный возраст сибирского осетра — 60 лет.</a:t>
            </a:r>
          </a:p>
          <a:p>
            <a:r>
              <a:rPr lang="ru-RU" dirty="0" smtClean="0"/>
              <a:t>Питается сибирский осётр личинками насекомых, моллюсками, рыбой.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наталья\Desktop\0014-014-Osjot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наталья\Desktop\0000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наталья\Desktop\osetr_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65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Сибирский осётр — рыба семейства осетровых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15</cp:revision>
  <dcterms:created xsi:type="dcterms:W3CDTF">2013-05-22T15:36:52Z</dcterms:created>
  <dcterms:modified xsi:type="dcterms:W3CDTF">2013-05-22T16:10:17Z</dcterms:modified>
</cp:coreProperties>
</file>