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3" r:id="rId4"/>
    <p:sldId id="287" r:id="rId5"/>
    <p:sldId id="284" r:id="rId6"/>
    <p:sldId id="286" r:id="rId7"/>
    <p:sldId id="270" r:id="rId8"/>
    <p:sldId id="271" r:id="rId9"/>
    <p:sldId id="272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FF5050"/>
    <a:srgbClr val="808080"/>
    <a:srgbClr val="000000"/>
    <a:srgbClr val="920000"/>
    <a:srgbClr val="8E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7" autoAdjust="0"/>
  </p:normalViewPr>
  <p:slideViewPr>
    <p:cSldViewPr>
      <p:cViewPr>
        <p:scale>
          <a:sx n="75" d="100"/>
          <a:sy n="75" d="100"/>
        </p:scale>
        <p:origin x="-97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150BE8-7890-4335-AEA5-B5177722F1F2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B7E7D-67A6-4173-B859-8B532509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78AC1-2FA6-4710-811C-0544AD9F72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FF496-9F43-42A5-9E65-A08E4755C8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6BF42-573E-4464-B621-6A3EA38496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7EC88-D59D-48D1-A5C9-31980B7C68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B6423-5238-4B72-B542-9CAC5E39BB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FC0A0-5C3B-4867-8030-09EA33A639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20AD-27D8-43B3-9536-34AB681FC7DC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9016-0E84-403C-93DD-7D9B8A3F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CC28-43F3-4A2A-A3D4-9C5B2969B452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9DF8-A0A2-4455-9F0E-6E0E0FE85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C371-DE7F-4BF7-AAF9-C289433E8AB0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6FCF-63B0-40DF-BFC2-5CD12C08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DF58-E4B8-4B27-8C75-44478359C57E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5F08-FB90-4B02-A634-DB639481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D884-189A-482E-84B6-45D89E4E955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0D2B-27F1-4D4A-98FF-DCB417CCF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B547-C1DC-4A60-9B93-D5133564D2EC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42EE-36E0-42C1-92D8-4ADA8C55C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C92C-BBB9-4B0D-A957-E1524FEDC31E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830F-12AB-4E2A-948D-6E371C175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4EE4-DCE9-4847-B3C7-802D2A91BA0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17C8-7E76-4919-9243-B18FC2850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07A5-D6DF-4A5D-A1E2-BEBDAF08C3FF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8051-4C90-45A5-9AD5-54505A209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8E28-4AC1-41C9-9152-9C712534BC61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9A26-10BD-43B9-AC49-F9CFA028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8440-77B4-431B-87DC-458A0941EB9E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E174-C0F2-4FDB-A241-FD80DDEB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943A0-0EB0-4677-8B6C-EF39136129D0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0AD59-8131-4046-B9E7-8D87EE7A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42844" y="1071545"/>
            <a:ext cx="8929718" cy="4592009"/>
            <a:chOff x="559023" y="3056570"/>
            <a:chExt cx="7640097" cy="2187619"/>
          </a:xfrm>
          <a:scene3d>
            <a:camera prst="orthographicFront">
              <a:rot lat="0" lon="599990" rev="0"/>
            </a:camera>
            <a:lightRig rig="threePt" dir="t"/>
          </a:scene3d>
        </p:grpSpPr>
        <p:sp>
          <p:nvSpPr>
            <p:cNvPr id="34" name="Полилиния 33"/>
            <p:cNvSpPr/>
            <p:nvPr/>
          </p:nvSpPr>
          <p:spPr>
            <a:xfrm>
              <a:off x="571500" y="3056570"/>
              <a:ext cx="7612380" cy="2160000"/>
            </a:xfrm>
            <a:custGeom>
              <a:avLst/>
              <a:gdLst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380" h="2137410">
                  <a:moveTo>
                    <a:pt x="0" y="11430"/>
                  </a:moveTo>
                  <a:lnTo>
                    <a:pt x="1463040" y="2137410"/>
                  </a:lnTo>
                  <a:lnTo>
                    <a:pt x="7612380" y="2137410"/>
                  </a:lnTo>
                  <a:lnTo>
                    <a:pt x="5920740" y="0"/>
                  </a:lnTo>
                  <a:lnTo>
                    <a:pt x="0" y="1143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63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965929" y="5239430"/>
              <a:ext cx="6233191" cy="47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илиния 35"/>
            <p:cNvSpPr/>
            <p:nvPr/>
          </p:nvSpPr>
          <p:spPr>
            <a:xfrm>
              <a:off x="559023" y="3061329"/>
              <a:ext cx="1968874" cy="2160000"/>
            </a:xfrm>
            <a:custGeom>
              <a:avLst/>
              <a:gdLst>
                <a:gd name="connsiteX0" fmla="*/ 0 w 7612380"/>
                <a:gd name="connsiteY0" fmla="*/ 11430 h 2137410"/>
                <a:gd name="connsiteX1" fmla="*/ 1463040 w 7612380"/>
                <a:gd name="connsiteY1" fmla="*/ 2137410 h 2137410"/>
                <a:gd name="connsiteX2" fmla="*/ 7612380 w 7612380"/>
                <a:gd name="connsiteY2" fmla="*/ 2137410 h 2137410"/>
                <a:gd name="connsiteX3" fmla="*/ 5920740 w 7612380"/>
                <a:gd name="connsiteY3" fmla="*/ 0 h 2137410"/>
                <a:gd name="connsiteX4" fmla="*/ 0 w 7612380"/>
                <a:gd name="connsiteY4" fmla="*/ 11430 h 2137410"/>
                <a:gd name="connsiteX0" fmla="*/ 3894778 w 6149340"/>
                <a:gd name="connsiteY0" fmla="*/ 11430 h 2137410"/>
                <a:gd name="connsiteX1" fmla="*/ 0 w 6149340"/>
                <a:gd name="connsiteY1" fmla="*/ 2137410 h 2137410"/>
                <a:gd name="connsiteX2" fmla="*/ 6149340 w 6149340"/>
                <a:gd name="connsiteY2" fmla="*/ 2137410 h 2137410"/>
                <a:gd name="connsiteX3" fmla="*/ 4457700 w 6149340"/>
                <a:gd name="connsiteY3" fmla="*/ 0 h 2137410"/>
                <a:gd name="connsiteX4" fmla="*/ 3894778 w 6149340"/>
                <a:gd name="connsiteY4" fmla="*/ 11430 h 2137410"/>
                <a:gd name="connsiteX0" fmla="*/ 0 w 2254562"/>
                <a:gd name="connsiteY0" fmla="*/ 11430 h 2137410"/>
                <a:gd name="connsiteX1" fmla="*/ 1677354 w 2254562"/>
                <a:gd name="connsiteY1" fmla="*/ 2137410 h 2137410"/>
                <a:gd name="connsiteX2" fmla="*/ 2254562 w 2254562"/>
                <a:gd name="connsiteY2" fmla="*/ 2137410 h 2137410"/>
                <a:gd name="connsiteX3" fmla="*/ 562922 w 2254562"/>
                <a:gd name="connsiteY3" fmla="*/ 0 h 2137410"/>
                <a:gd name="connsiteX4" fmla="*/ 0 w 2254562"/>
                <a:gd name="connsiteY4" fmla="*/ 11430 h 2137410"/>
                <a:gd name="connsiteX0" fmla="*/ 0 w 2254562"/>
                <a:gd name="connsiteY0" fmla="*/ 11430 h 2137410"/>
                <a:gd name="connsiteX1" fmla="*/ 1677354 w 2254562"/>
                <a:gd name="connsiteY1" fmla="*/ 2137410 h 2137410"/>
                <a:gd name="connsiteX2" fmla="*/ 2254562 w 2254562"/>
                <a:gd name="connsiteY2" fmla="*/ 2137410 h 2137410"/>
                <a:gd name="connsiteX3" fmla="*/ 848642 w 2254562"/>
                <a:gd name="connsiteY3" fmla="*/ 0 h 2137410"/>
                <a:gd name="connsiteX4" fmla="*/ 0 w 2254562"/>
                <a:gd name="connsiteY4" fmla="*/ 11430 h 2137410"/>
                <a:gd name="connsiteX0" fmla="*/ 0 w 1825966"/>
                <a:gd name="connsiteY0" fmla="*/ 11430 h 2137410"/>
                <a:gd name="connsiteX1" fmla="*/ 1248758 w 1825966"/>
                <a:gd name="connsiteY1" fmla="*/ 2137410 h 2137410"/>
                <a:gd name="connsiteX2" fmla="*/ 1825966 w 1825966"/>
                <a:gd name="connsiteY2" fmla="*/ 2137410 h 2137410"/>
                <a:gd name="connsiteX3" fmla="*/ 420046 w 1825966"/>
                <a:gd name="connsiteY3" fmla="*/ 0 h 2137410"/>
                <a:gd name="connsiteX4" fmla="*/ 0 w 1825966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  <a:gd name="connsiteX0" fmla="*/ 0 w 1968874"/>
                <a:gd name="connsiteY0" fmla="*/ 11430 h 2137410"/>
                <a:gd name="connsiteX1" fmla="*/ 1391666 w 1968874"/>
                <a:gd name="connsiteY1" fmla="*/ 2137410 h 2137410"/>
                <a:gd name="connsiteX2" fmla="*/ 1968874 w 1968874"/>
                <a:gd name="connsiteY2" fmla="*/ 2137410 h 2137410"/>
                <a:gd name="connsiteX3" fmla="*/ 562954 w 1968874"/>
                <a:gd name="connsiteY3" fmla="*/ 0 h 2137410"/>
                <a:gd name="connsiteX4" fmla="*/ 0 w 1968874"/>
                <a:gd name="connsiteY4" fmla="*/ 11430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874" h="2137410">
                  <a:moveTo>
                    <a:pt x="0" y="11430"/>
                  </a:moveTo>
                  <a:lnTo>
                    <a:pt x="1391666" y="2137410"/>
                  </a:lnTo>
                  <a:lnTo>
                    <a:pt x="1968874" y="2137410"/>
                  </a:lnTo>
                  <a:lnTo>
                    <a:pt x="562954" y="0"/>
                  </a:lnTo>
                  <a:lnTo>
                    <a:pt x="0" y="114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87000">
                  <a:schemeClr val="tx2">
                    <a:lumMod val="75000"/>
                  </a:schemeClr>
                </a:gs>
              </a:gsLst>
              <a:lin ang="8460000" scaled="0"/>
            </a:gradFill>
            <a:ln w="6350">
              <a:noFill/>
            </a:ln>
            <a:effectLst/>
            <a:sp3d>
              <a:bevelT w="190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324180">
            <a:off x="11397" y="5194992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 rot="10630514">
            <a:off x="291041" y="5532002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1538" y="5786454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57356" y="621508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2" name="Группа 44"/>
          <p:cNvGrpSpPr>
            <a:grpSpLocks/>
          </p:cNvGrpSpPr>
          <p:nvPr/>
        </p:nvGrpSpPr>
        <p:grpSpPr bwMode="auto">
          <a:xfrm>
            <a:off x="8713788" y="-6350"/>
            <a:ext cx="430212" cy="1076325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652" y="333840"/>
              <a:ext cx="1066378" cy="406663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587" y="-7143"/>
              <a:ext cx="330413" cy="1034594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олилиния 40"/>
          <p:cNvSpPr/>
          <p:nvPr/>
        </p:nvSpPr>
        <p:spPr>
          <a:xfrm rot="20371924">
            <a:off x="443465" y="5110756"/>
            <a:ext cx="3094752" cy="1187908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44" name="Группа 25"/>
          <p:cNvGrpSpPr>
            <a:grpSpLocks/>
          </p:cNvGrpSpPr>
          <p:nvPr/>
        </p:nvGrpSpPr>
        <p:grpSpPr bwMode="auto">
          <a:xfrm rot="6310029">
            <a:off x="7287419" y="4441032"/>
            <a:ext cx="2816225" cy="166687"/>
            <a:chOff x="3428992" y="3048802"/>
            <a:chExt cx="2817026" cy="165884"/>
          </a:xfrm>
        </p:grpSpPr>
        <p:sp>
          <p:nvSpPr>
            <p:cNvPr id="46" name="Полилиния 45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5" name="Группа 29"/>
          <p:cNvGrpSpPr>
            <a:grpSpLocks/>
          </p:cNvGrpSpPr>
          <p:nvPr/>
        </p:nvGrpSpPr>
        <p:grpSpPr bwMode="auto">
          <a:xfrm rot="4772716">
            <a:off x="6644481" y="4531519"/>
            <a:ext cx="2816225" cy="166688"/>
            <a:chOff x="3428992" y="3048802"/>
            <a:chExt cx="2817026" cy="165884"/>
          </a:xfrm>
        </p:grpSpPr>
        <p:sp>
          <p:nvSpPr>
            <p:cNvPr id="52" name="Полилиния 51"/>
            <p:cNvSpPr/>
            <p:nvPr/>
          </p:nvSpPr>
          <p:spPr>
            <a:xfrm>
              <a:off x="5905490" y="3048802"/>
              <a:ext cx="340528" cy="115883"/>
            </a:xfrm>
            <a:custGeom>
              <a:avLst/>
              <a:gdLst>
                <a:gd name="connsiteX0" fmla="*/ 7144 w 247650"/>
                <a:gd name="connsiteY0" fmla="*/ 0 h 107157"/>
                <a:gd name="connsiteX1" fmla="*/ 147637 w 247650"/>
                <a:gd name="connsiteY1" fmla="*/ 23813 h 107157"/>
                <a:gd name="connsiteX2" fmla="*/ 247650 w 247650"/>
                <a:gd name="connsiteY2" fmla="*/ 0 h 107157"/>
                <a:gd name="connsiteX3" fmla="*/ 0 w 247650"/>
                <a:gd name="connsiteY3" fmla="*/ 107157 h 107157"/>
                <a:gd name="connsiteX4" fmla="*/ 7144 w 247650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0 h 107157"/>
                <a:gd name="connsiteX1" fmla="*/ 240515 w 340528"/>
                <a:gd name="connsiteY1" fmla="*/ 23813 h 107157"/>
                <a:gd name="connsiteX2" fmla="*/ 340528 w 340528"/>
                <a:gd name="connsiteY2" fmla="*/ 0 h 107157"/>
                <a:gd name="connsiteX3" fmla="*/ 92878 w 340528"/>
                <a:gd name="connsiteY3" fmla="*/ 107157 h 107157"/>
                <a:gd name="connsiteX4" fmla="*/ 100022 w 340528"/>
                <a:gd name="connsiteY4" fmla="*/ 0 h 10715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22220 h 129377"/>
                <a:gd name="connsiteX1" fmla="*/ 240515 w 340528"/>
                <a:gd name="connsiteY1" fmla="*/ 46033 h 129377"/>
                <a:gd name="connsiteX2" fmla="*/ 340528 w 340528"/>
                <a:gd name="connsiteY2" fmla="*/ 22220 h 129377"/>
                <a:gd name="connsiteX3" fmla="*/ 92878 w 340528"/>
                <a:gd name="connsiteY3" fmla="*/ 129377 h 129377"/>
                <a:gd name="connsiteX4" fmla="*/ 100022 w 340528"/>
                <a:gd name="connsiteY4" fmla="*/ 22220 h 129377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  <a:gd name="connsiteX0" fmla="*/ 100022 w 340528"/>
                <a:gd name="connsiteY0" fmla="*/ 8726 h 115883"/>
                <a:gd name="connsiteX1" fmla="*/ 240515 w 340528"/>
                <a:gd name="connsiteY1" fmla="*/ 32539 h 115883"/>
                <a:gd name="connsiteX2" fmla="*/ 340528 w 340528"/>
                <a:gd name="connsiteY2" fmla="*/ 8726 h 115883"/>
                <a:gd name="connsiteX3" fmla="*/ 92878 w 340528"/>
                <a:gd name="connsiteY3" fmla="*/ 115883 h 115883"/>
                <a:gd name="connsiteX4" fmla="*/ 100022 w 340528"/>
                <a:gd name="connsiteY4" fmla="*/ 8726 h 1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28" h="115883">
                  <a:moveTo>
                    <a:pt x="100022" y="8726"/>
                  </a:moveTo>
                  <a:cubicBezTo>
                    <a:pt x="199220" y="0"/>
                    <a:pt x="174613" y="48418"/>
                    <a:pt x="240515" y="32539"/>
                  </a:cubicBezTo>
                  <a:cubicBezTo>
                    <a:pt x="321444" y="5559"/>
                    <a:pt x="307190" y="16664"/>
                    <a:pt x="340528" y="8726"/>
                  </a:cubicBezTo>
                  <a:cubicBezTo>
                    <a:pt x="257978" y="44445"/>
                    <a:pt x="308768" y="84929"/>
                    <a:pt x="92878" y="115883"/>
                  </a:cubicBezTo>
                  <a:cubicBezTo>
                    <a:pt x="26193" y="108741"/>
                    <a:pt x="0" y="30160"/>
                    <a:pt x="100022" y="87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16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428992" y="3071810"/>
              <a:ext cx="2368517" cy="142876"/>
            </a:xfrm>
            <a:custGeom>
              <a:avLst/>
              <a:gdLst>
                <a:gd name="connsiteX0" fmla="*/ 3413760 w 3413760"/>
                <a:gd name="connsiteY0" fmla="*/ 0 h 182880"/>
                <a:gd name="connsiteX1" fmla="*/ 7620 w 3413760"/>
                <a:gd name="connsiteY1" fmla="*/ 129540 h 182880"/>
                <a:gd name="connsiteX2" fmla="*/ 0 w 3413760"/>
                <a:gd name="connsiteY2" fmla="*/ 182880 h 182880"/>
                <a:gd name="connsiteX3" fmla="*/ 3406140 w 3413760"/>
                <a:gd name="connsiteY3" fmla="*/ 137160 h 182880"/>
                <a:gd name="connsiteX4" fmla="*/ 3413760 w 3413760"/>
                <a:gd name="connsiteY4" fmla="*/ 0 h 182880"/>
                <a:gd name="connsiteX0" fmla="*/ 3427713 w 3427713"/>
                <a:gd name="connsiteY0" fmla="*/ 0 h 182880"/>
                <a:gd name="connsiteX1" fmla="*/ 21573 w 3427713"/>
                <a:gd name="connsiteY1" fmla="*/ 129540 h 182880"/>
                <a:gd name="connsiteX2" fmla="*/ 13953 w 3427713"/>
                <a:gd name="connsiteY2" fmla="*/ 182880 h 182880"/>
                <a:gd name="connsiteX3" fmla="*/ 3420093 w 3427713"/>
                <a:gd name="connsiteY3" fmla="*/ 137160 h 182880"/>
                <a:gd name="connsiteX4" fmla="*/ 3427713 w 3427713"/>
                <a:gd name="connsiteY4" fmla="*/ 0 h 182880"/>
                <a:gd name="connsiteX0" fmla="*/ 3454066 w 3454066"/>
                <a:gd name="connsiteY0" fmla="*/ 0 h 182880"/>
                <a:gd name="connsiteX1" fmla="*/ 47926 w 3454066"/>
                <a:gd name="connsiteY1" fmla="*/ 129540 h 182880"/>
                <a:gd name="connsiteX2" fmla="*/ 40306 w 3454066"/>
                <a:gd name="connsiteY2" fmla="*/ 182880 h 182880"/>
                <a:gd name="connsiteX3" fmla="*/ 3446446 w 3454066"/>
                <a:gd name="connsiteY3" fmla="*/ 137160 h 182880"/>
                <a:gd name="connsiteX4" fmla="*/ 3454066 w 3454066"/>
                <a:gd name="connsiteY4" fmla="*/ 0 h 182880"/>
                <a:gd name="connsiteX0" fmla="*/ 3465796 w 3465796"/>
                <a:gd name="connsiteY0" fmla="*/ 0 h 182880"/>
                <a:gd name="connsiteX1" fmla="*/ 59656 w 3465796"/>
                <a:gd name="connsiteY1" fmla="*/ 129540 h 182880"/>
                <a:gd name="connsiteX2" fmla="*/ 52036 w 3465796"/>
                <a:gd name="connsiteY2" fmla="*/ 182880 h 182880"/>
                <a:gd name="connsiteX3" fmla="*/ 3458176 w 3465796"/>
                <a:gd name="connsiteY3" fmla="*/ 137160 h 182880"/>
                <a:gd name="connsiteX4" fmla="*/ 3465796 w 3465796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  <a:gd name="connsiteX0" fmla="*/ 3465796 w 3536909"/>
                <a:gd name="connsiteY0" fmla="*/ 0 h 182880"/>
                <a:gd name="connsiteX1" fmla="*/ 59656 w 3536909"/>
                <a:gd name="connsiteY1" fmla="*/ 129540 h 182880"/>
                <a:gd name="connsiteX2" fmla="*/ 52036 w 3536909"/>
                <a:gd name="connsiteY2" fmla="*/ 182880 h 182880"/>
                <a:gd name="connsiteX3" fmla="*/ 3458176 w 3536909"/>
                <a:gd name="connsiteY3" fmla="*/ 137160 h 182880"/>
                <a:gd name="connsiteX4" fmla="*/ 3465796 w 3536909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909" h="182880">
                  <a:moveTo>
                    <a:pt x="3465796" y="0"/>
                  </a:moveTo>
                  <a:lnTo>
                    <a:pt x="59656" y="129540"/>
                  </a:lnTo>
                  <a:cubicBezTo>
                    <a:pt x="0" y="133036"/>
                    <a:pt x="11730" y="174627"/>
                    <a:pt x="52036" y="182880"/>
                  </a:cubicBezTo>
                  <a:lnTo>
                    <a:pt x="3458176" y="137160"/>
                  </a:lnTo>
                  <a:cubicBezTo>
                    <a:pt x="3536909" y="91442"/>
                    <a:pt x="3520399" y="21910"/>
                    <a:pt x="3465796" y="0"/>
                  </a:cubicBez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660237" y="3064667"/>
              <a:ext cx="327087" cy="129797"/>
            </a:xfrm>
            <a:custGeom>
              <a:avLst/>
              <a:gdLst>
                <a:gd name="connsiteX0" fmla="*/ 0 w 300038"/>
                <a:gd name="connsiteY0" fmla="*/ 0 h 119062"/>
                <a:gd name="connsiteX1" fmla="*/ 295275 w 300038"/>
                <a:gd name="connsiteY1" fmla="*/ 0 h 119062"/>
                <a:gd name="connsiteX2" fmla="*/ 300038 w 300038"/>
                <a:gd name="connsiteY2" fmla="*/ 71437 h 119062"/>
                <a:gd name="connsiteX3" fmla="*/ 4763 w 300038"/>
                <a:gd name="connsiteY3" fmla="*/ 119062 h 119062"/>
                <a:gd name="connsiteX4" fmla="*/ 0 w 300038"/>
                <a:gd name="connsiteY4" fmla="*/ 0 h 119062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5658 h 135455"/>
                <a:gd name="connsiteX1" fmla="*/ 290512 w 295275"/>
                <a:gd name="connsiteY1" fmla="*/ 16393 h 135455"/>
                <a:gd name="connsiteX2" fmla="*/ 295275 w 295275"/>
                <a:gd name="connsiteY2" fmla="*/ 87830 h 135455"/>
                <a:gd name="connsiteX3" fmla="*/ 0 w 295275"/>
                <a:gd name="connsiteY3" fmla="*/ 135455 h 135455"/>
                <a:gd name="connsiteX4" fmla="*/ 9012 w 295275"/>
                <a:gd name="connsiteY4" fmla="*/ 5658 h 135455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295275"/>
                <a:gd name="connsiteY0" fmla="*/ 0 h 129797"/>
                <a:gd name="connsiteX1" fmla="*/ 290512 w 295275"/>
                <a:gd name="connsiteY1" fmla="*/ 10735 h 129797"/>
                <a:gd name="connsiteX2" fmla="*/ 295275 w 295275"/>
                <a:gd name="connsiteY2" fmla="*/ 82172 h 129797"/>
                <a:gd name="connsiteX3" fmla="*/ 0 w 295275"/>
                <a:gd name="connsiteY3" fmla="*/ 129797 h 129797"/>
                <a:gd name="connsiteX4" fmla="*/ 9012 w 295275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  <a:gd name="connsiteX0" fmla="*/ 9012 w 327087"/>
                <a:gd name="connsiteY0" fmla="*/ 0 h 129797"/>
                <a:gd name="connsiteX1" fmla="*/ 290512 w 327087"/>
                <a:gd name="connsiteY1" fmla="*/ 10735 h 129797"/>
                <a:gd name="connsiteX2" fmla="*/ 295275 w 327087"/>
                <a:gd name="connsiteY2" fmla="*/ 82172 h 129797"/>
                <a:gd name="connsiteX3" fmla="*/ 0 w 327087"/>
                <a:gd name="connsiteY3" fmla="*/ 129797 h 129797"/>
                <a:gd name="connsiteX4" fmla="*/ 9012 w 327087"/>
                <a:gd name="connsiteY4" fmla="*/ 0 h 12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87" h="129797">
                  <a:moveTo>
                    <a:pt x="9012" y="0"/>
                  </a:moveTo>
                  <a:lnTo>
                    <a:pt x="290512" y="10735"/>
                  </a:lnTo>
                  <a:cubicBezTo>
                    <a:pt x="320749" y="10144"/>
                    <a:pt x="327087" y="57410"/>
                    <a:pt x="295275" y="82172"/>
                  </a:cubicBezTo>
                  <a:cubicBezTo>
                    <a:pt x="196850" y="98047"/>
                    <a:pt x="171139" y="99465"/>
                    <a:pt x="0" y="129797"/>
                  </a:cubicBezTo>
                  <a:cubicBezTo>
                    <a:pt x="30951" y="102881"/>
                    <a:pt x="29450" y="38529"/>
                    <a:pt x="90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6" name="Группа 33"/>
          <p:cNvGrpSpPr/>
          <p:nvPr/>
        </p:nvGrpSpPr>
        <p:grpSpPr>
          <a:xfrm rot="283754">
            <a:off x="5143504" y="4929198"/>
            <a:ext cx="2500330" cy="1357322"/>
            <a:chOff x="428596" y="5000636"/>
            <a:chExt cx="2500330" cy="1357322"/>
          </a:xfrm>
          <a:scene3d>
            <a:camera prst="isometricOffAxis1Top"/>
            <a:lightRig rig="threePt" dir="t"/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28596" y="5000636"/>
              <a:ext cx="2500330" cy="135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sp3d>
              <a:bevelT w="11430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71472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142976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714480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285984" y="5143512"/>
              <a:ext cx="500066" cy="5000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285984" y="5715016"/>
              <a:ext cx="500066" cy="5000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14480" y="5715016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42976" y="5715016"/>
              <a:ext cx="500066" cy="5000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571472" y="5715016"/>
              <a:ext cx="500066" cy="5000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7" name="Группа 65"/>
          <p:cNvGrpSpPr>
            <a:grpSpLocks/>
          </p:cNvGrpSpPr>
          <p:nvPr/>
        </p:nvGrpSpPr>
        <p:grpSpPr bwMode="auto">
          <a:xfrm rot="5004760">
            <a:off x="6292056" y="4591844"/>
            <a:ext cx="658813" cy="3762375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3555">
            <a:off x="2647691" y="2742688"/>
            <a:ext cx="3507302" cy="3017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TopUp">
              <a:rot lat="18644974" lon="19312091" rev="182189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55" name="Полилиния 54"/>
          <p:cNvSpPr/>
          <p:nvPr/>
        </p:nvSpPr>
        <p:spPr>
          <a:xfrm>
            <a:off x="8121662" y="4786322"/>
            <a:ext cx="1000132" cy="1714512"/>
          </a:xfrm>
          <a:custGeom>
            <a:avLst/>
            <a:gdLst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1000132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0 w 1000132"/>
              <a:gd name="connsiteY3" fmla="*/ 1714512 h 1714512"/>
              <a:gd name="connsiteX4" fmla="*/ 0 w 1000132"/>
              <a:gd name="connsiteY4" fmla="*/ 0 h 1714512"/>
              <a:gd name="connsiteX0" fmla="*/ 0 w 1000132"/>
              <a:gd name="connsiteY0" fmla="*/ 0 h 1714512"/>
              <a:gd name="connsiteX1" fmla="*/ 1000132 w 1000132"/>
              <a:gd name="connsiteY1" fmla="*/ 0 h 1714512"/>
              <a:gd name="connsiteX2" fmla="*/ 857224 w 1000132"/>
              <a:gd name="connsiteY2" fmla="*/ 1714512 h 1714512"/>
              <a:gd name="connsiteX3" fmla="*/ 142844 w 1000132"/>
              <a:gd name="connsiteY3" fmla="*/ 1714512 h 1714512"/>
              <a:gd name="connsiteX4" fmla="*/ 0 w 1000132"/>
              <a:gd name="connsiteY4" fmla="*/ 0 h 17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32" h="1714512">
                <a:moveTo>
                  <a:pt x="0" y="0"/>
                </a:moveTo>
                <a:lnTo>
                  <a:pt x="1000132" y="0"/>
                </a:lnTo>
                <a:lnTo>
                  <a:pt x="857224" y="1714512"/>
                </a:lnTo>
                <a:lnTo>
                  <a:pt x="142844" y="17145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20000">
                <a:schemeClr val="bg1"/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/>
          <a:scene3d>
            <a:camera prst="orthographicFront"/>
            <a:lightRig rig="threePt" dir="t"/>
          </a:scene3d>
          <a:sp3d>
            <a:bevelT w="152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5650" y="188913"/>
            <a:ext cx="79200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ГБОУ СОШ № 9 комбинированного вида</a:t>
            </a:r>
            <a:b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детский сад «Солнышко»</a:t>
            </a:r>
            <a:b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г. Кинеля</a:t>
            </a:r>
          </a:p>
        </p:txBody>
      </p:sp>
      <p:sp>
        <p:nvSpPr>
          <p:cNvPr id="14353" name="Rectangle 46"/>
          <p:cNvSpPr>
            <a:spLocks noChangeArrowheads="1"/>
          </p:cNvSpPr>
          <p:nvPr/>
        </p:nvSpPr>
        <p:spPr bwMode="auto">
          <a:xfrm>
            <a:off x="395288" y="1268413"/>
            <a:ext cx="84978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solidFill>
                  <a:schemeClr val="folHlink"/>
                </a:solidFill>
                <a:latin typeface="Times New Roman" pitchFamily="18" charset="0"/>
              </a:rPr>
              <a:t>Дидактическая игра</a:t>
            </a:r>
            <a:br>
              <a:rPr lang="ru-RU" sz="3200" i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3200" i="1">
                <a:solidFill>
                  <a:schemeClr val="folHlink"/>
                </a:solidFill>
                <a:latin typeface="Times New Roman" pitchFamily="18" charset="0"/>
              </a:rPr>
              <a:t>Рисуем мальчика, рисуем девочку</a:t>
            </a:r>
          </a:p>
          <a:p>
            <a:pPr algn="ctr"/>
            <a:r>
              <a:rPr lang="ru-RU" sz="3200" i="1">
                <a:solidFill>
                  <a:schemeClr val="folHlink"/>
                </a:solidFill>
                <a:latin typeface="Times New Roman" pitchFamily="18" charset="0"/>
              </a:rPr>
              <a:t>Педагог – психолог</a:t>
            </a:r>
          </a:p>
          <a:p>
            <a:pPr algn="ctr"/>
            <a:r>
              <a:rPr lang="ru-RU" sz="3200" i="1">
                <a:solidFill>
                  <a:schemeClr val="folHlink"/>
                </a:solidFill>
                <a:latin typeface="Times New Roman" pitchFamily="18" charset="0"/>
              </a:rPr>
              <a:t>Сугак. А. В</a:t>
            </a:r>
          </a:p>
        </p:txBody>
      </p:sp>
    </p:spTree>
  </p:cSld>
  <p:clrMapOvr>
    <a:masterClrMapping/>
  </p:clrMapOvr>
  <p:transition advTm="7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65"/>
          <p:cNvGrpSpPr>
            <a:grpSpLocks/>
          </p:cNvGrpSpPr>
          <p:nvPr/>
        </p:nvGrpSpPr>
        <p:grpSpPr bwMode="auto">
          <a:xfrm>
            <a:off x="0" y="0"/>
            <a:ext cx="9147175" cy="688975"/>
            <a:chOff x="0" y="0"/>
            <a:chExt cx="9147677" cy="688702"/>
          </a:xfrm>
        </p:grpSpPr>
        <p:grpSp>
          <p:nvGrpSpPr>
            <p:cNvPr id="27693" name="Группа 55"/>
            <p:cNvGrpSpPr>
              <a:grpSpLocks/>
            </p:cNvGrpSpPr>
            <p:nvPr/>
          </p:nvGrpSpPr>
          <p:grpSpPr bwMode="auto"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71" name="Полилиния 70"/>
              <p:cNvSpPr/>
              <p:nvPr/>
            </p:nvSpPr>
            <p:spPr>
              <a:xfrm flipH="1">
                <a:off x="8930178" y="0"/>
                <a:ext cx="217499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4093" y="196705"/>
                <a:ext cx="687115" cy="296879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7694" name="Группа 56"/>
            <p:cNvGrpSpPr>
              <a:grpSpLocks/>
            </p:cNvGrpSpPr>
            <p:nvPr/>
          </p:nvGrpSpPr>
          <p:grpSpPr bwMode="auto"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69" name="Полилиния 68"/>
              <p:cNvSpPr/>
              <p:nvPr/>
            </p:nvSpPr>
            <p:spPr>
              <a:xfrm flipH="1">
                <a:off x="8930177" y="0"/>
                <a:ext cx="217500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4093" y="196706"/>
                <a:ext cx="687115" cy="296878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2" name="Овал 51"/>
          <p:cNvSpPr/>
          <p:nvPr/>
        </p:nvSpPr>
        <p:spPr>
          <a:xfrm>
            <a:off x="2000232" y="6143644"/>
            <a:ext cx="571504" cy="57150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1" name="Группа 38"/>
          <p:cNvGrpSpPr>
            <a:grpSpLocks/>
          </p:cNvGrpSpPr>
          <p:nvPr/>
        </p:nvGrpSpPr>
        <p:grpSpPr bwMode="auto">
          <a:xfrm>
            <a:off x="1357313" y="5214938"/>
            <a:ext cx="571500" cy="1266825"/>
            <a:chOff x="428596" y="5091122"/>
            <a:chExt cx="571504" cy="1266836"/>
          </a:xfrm>
        </p:grpSpPr>
        <p:sp>
          <p:nvSpPr>
            <p:cNvPr id="40" name="Овал 39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096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 rot="20248840">
            <a:off x="87653" y="5659793"/>
            <a:ext cx="571504" cy="57150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690394">
            <a:off x="2800350" y="1127125"/>
            <a:ext cx="5884863" cy="5195888"/>
          </a:xfrm>
          <a:prstGeom prst="rect">
            <a:avLst/>
          </a:prstGeom>
          <a:gradFill>
            <a:gsLst>
              <a:gs pos="9000">
                <a:schemeClr val="bg1"/>
              </a:gs>
              <a:gs pos="93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4" name="Группа 28"/>
          <p:cNvGrpSpPr>
            <a:grpSpLocks/>
          </p:cNvGrpSpPr>
          <p:nvPr/>
        </p:nvGrpSpPr>
        <p:grpSpPr bwMode="auto">
          <a:xfrm>
            <a:off x="714375" y="5143500"/>
            <a:ext cx="571500" cy="1266825"/>
            <a:chOff x="428596" y="5091122"/>
            <a:chExt cx="571504" cy="1266836"/>
          </a:xfrm>
        </p:grpSpPr>
        <p:sp>
          <p:nvSpPr>
            <p:cNvPr id="27" name="Овал 26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ln>
              <a:noFill/>
            </a:ln>
            <a:effectLst>
              <a:outerShdw blurRad="774700" dist="38100" dir="5400000" algn="t" rotWithShape="0">
                <a:prstClr val="black">
                  <a:alpha val="79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" name="Овал 27"/>
          <p:cNvSpPr/>
          <p:nvPr/>
        </p:nvSpPr>
        <p:spPr>
          <a:xfrm rot="20248840">
            <a:off x="159059" y="5945545"/>
            <a:ext cx="571504" cy="571504"/>
          </a:xfrm>
          <a:prstGeom prst="ellipse">
            <a:avLst/>
          </a:prstGeom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6" name="Группа 29"/>
          <p:cNvGrpSpPr>
            <a:grpSpLocks/>
          </p:cNvGrpSpPr>
          <p:nvPr/>
        </p:nvGrpSpPr>
        <p:grpSpPr bwMode="auto">
          <a:xfrm>
            <a:off x="1000125" y="5429250"/>
            <a:ext cx="571500" cy="1266825"/>
            <a:chOff x="428596" y="5091122"/>
            <a:chExt cx="571504" cy="1266836"/>
          </a:xfrm>
        </p:grpSpPr>
        <p:sp>
          <p:nvSpPr>
            <p:cNvPr id="31" name="Овал 30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 rot="244615">
            <a:off x="1659258" y="6198843"/>
            <a:ext cx="571504" cy="57150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8" name="Группа 45"/>
          <p:cNvGrpSpPr>
            <a:grpSpLocks/>
          </p:cNvGrpSpPr>
          <p:nvPr/>
        </p:nvGrpSpPr>
        <p:grpSpPr bwMode="auto">
          <a:xfrm>
            <a:off x="2357438" y="5500688"/>
            <a:ext cx="571500" cy="1266825"/>
            <a:chOff x="428596" y="5091122"/>
            <a:chExt cx="571504" cy="1266836"/>
          </a:xfrm>
        </p:grpSpPr>
        <p:sp>
          <p:nvSpPr>
            <p:cNvPr id="47" name="Овал 46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92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3500430" y="6286496"/>
            <a:ext cx="571504" cy="57150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60" name="Группа 52"/>
          <p:cNvGrpSpPr>
            <a:grpSpLocks/>
          </p:cNvGrpSpPr>
          <p:nvPr/>
        </p:nvGrpSpPr>
        <p:grpSpPr bwMode="auto">
          <a:xfrm>
            <a:off x="3035300" y="5399088"/>
            <a:ext cx="571500" cy="1266825"/>
            <a:chOff x="428596" y="5091122"/>
            <a:chExt cx="571504" cy="1266836"/>
          </a:xfrm>
        </p:grpSpPr>
        <p:sp>
          <p:nvSpPr>
            <p:cNvPr id="54" name="Овал 53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0897">
            <a:off x="2854325" y="901700"/>
            <a:ext cx="299243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0206">
            <a:off x="5626100" y="1504950"/>
            <a:ext cx="265588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41505">
            <a:off x="4752182" y="3047206"/>
            <a:ext cx="106045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714375"/>
            <a:ext cx="5572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 l="5415" r="36320"/>
          <a:stretch>
            <a:fillRect/>
          </a:stretch>
        </p:blipFill>
        <p:spPr bwMode="auto">
          <a:xfrm rot="726638">
            <a:off x="3008313" y="666750"/>
            <a:ext cx="44767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538">
            <a:off x="7805738" y="1641475"/>
            <a:ext cx="122396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 rot="20962948">
            <a:off x="23434" y="655337"/>
            <a:ext cx="7199279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84887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Познакомьтесь с нами!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74"/>
          <p:cNvGrpSpPr>
            <a:grpSpLocks/>
          </p:cNvGrpSpPr>
          <p:nvPr/>
        </p:nvGrpSpPr>
        <p:grpSpPr bwMode="auto">
          <a:xfrm>
            <a:off x="0" y="0"/>
            <a:ext cx="9147175" cy="688975"/>
            <a:chOff x="0" y="0"/>
            <a:chExt cx="9147677" cy="688702"/>
          </a:xfrm>
        </p:grpSpPr>
        <p:grpSp>
          <p:nvGrpSpPr>
            <p:cNvPr id="29706" name="Группа 55"/>
            <p:cNvGrpSpPr>
              <a:grpSpLocks/>
            </p:cNvGrpSpPr>
            <p:nvPr/>
          </p:nvGrpSpPr>
          <p:grpSpPr bwMode="auto"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80" name="Полилиния 79"/>
              <p:cNvSpPr/>
              <p:nvPr/>
            </p:nvSpPr>
            <p:spPr>
              <a:xfrm flipH="1">
                <a:off x="8930178" y="0"/>
                <a:ext cx="217499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4093" y="196705"/>
                <a:ext cx="687115" cy="296879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9707" name="Группа 56"/>
            <p:cNvGrpSpPr>
              <a:grpSpLocks/>
            </p:cNvGrpSpPr>
            <p:nvPr/>
          </p:nvGrpSpPr>
          <p:grpSpPr bwMode="auto"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78" name="Полилиния 77"/>
              <p:cNvSpPr/>
              <p:nvPr/>
            </p:nvSpPr>
            <p:spPr>
              <a:xfrm flipH="1">
                <a:off x="8930177" y="0"/>
                <a:ext cx="217500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4093" y="196706"/>
                <a:ext cx="687115" cy="296878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3428992" y="6072206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37" name="Полилиния 3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0630514">
            <a:off x="145903" y="6204608"/>
            <a:ext cx="2478656" cy="185268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43" name="Полилиния 4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 rot="350283">
            <a:off x="2714612" y="6291690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55" name="Полилиния 5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7" name="Полилиния 66"/>
          <p:cNvSpPr/>
          <p:nvPr/>
        </p:nvSpPr>
        <p:spPr>
          <a:xfrm>
            <a:off x="5072066" y="6346864"/>
            <a:ext cx="1090580" cy="439722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  <a:scene3d>
            <a:camera prst="orthographicFront">
              <a:rot lat="17699988" lon="0" rev="0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 rot="21213561">
            <a:off x="4077614" y="6399119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61" name="Полилиния 6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3000">
                  <a:schemeClr val="accent5">
                    <a:lumMod val="60000"/>
                    <a:lumOff val="40000"/>
                  </a:schemeClr>
                </a:gs>
                <a:gs pos="21001">
                  <a:schemeClr val="accent5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5">
                    <a:lumMod val="50000"/>
                  </a:schemeClr>
                </a:gs>
                <a:gs pos="69000">
                  <a:schemeClr val="accent5">
                    <a:lumMod val="75000"/>
                  </a:schemeClr>
                </a:gs>
                <a:gs pos="82001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9" name="Полилиния 68"/>
          <p:cNvSpPr/>
          <p:nvPr/>
        </p:nvSpPr>
        <p:spPr>
          <a:xfrm rot="20371924">
            <a:off x="500034" y="5643578"/>
            <a:ext cx="1090580" cy="439722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714348" y="6357958"/>
            <a:ext cx="2478656" cy="185268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49" name="Полилиния 48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705" name="WordArt 20"/>
          <p:cNvSpPr>
            <a:spLocks noChangeArrowheads="1" noChangeShapeType="1" noTextEdit="1"/>
          </p:cNvSpPr>
          <p:nvPr/>
        </p:nvSpPr>
        <p:spPr bwMode="auto">
          <a:xfrm>
            <a:off x="1042988" y="1844675"/>
            <a:ext cx="7561262" cy="242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Молодец!!!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latin typeface="Times New Roman" pitchFamily="18" charset="0"/>
              </a:rPr>
              <a:t>Актуальность, мотивация выбора темы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i="1" smtClean="0">
                <a:latin typeface="Times New Roman" pitchFamily="18" charset="0"/>
              </a:rPr>
              <a:t>Актуальность гендерного воспитания состоит в том, чтобы сформировалось у ребёнка устойчивое понятие своего пола- Я девочка; Я мальчик. Овладение детьми элементами культуры в сфере взаимоотношения полов, правильное понимание ими роли мужчины и женщины в обществе, позволит сформировать адекватную полу модель поведения. </a:t>
            </a:r>
            <a:r>
              <a:rPr lang="ru-RU" sz="2400" smtClean="0"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i="1" smtClean="0">
                <a:latin typeface="Times New Roman" pitchFamily="18" charset="0"/>
              </a:rPr>
              <a:t>Мотивация темы состоит в создании полоразвивающего пространства, как среды, способствующей овладению детьми полоролевым опытом, ценностями, смыслами и способами полоролевого поведения на основе сотрудничества со взрослыми и сверстниками.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Противоречия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</a:rPr>
              <a:t>    </a:t>
            </a:r>
            <a:r>
              <a:rPr lang="ru-RU" i="1" smtClean="0">
                <a:latin typeface="Times New Roman" pitchFamily="18" charset="0"/>
              </a:rPr>
              <a:t>Противоречие возникло между объективным ростом требований к психолого - педагогическому сопровождению гендерного развития дошкольников и  недостаточностью разработанных технологий и методик его осуществления.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Прогнозируемый результат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</a:rPr>
              <a:t>В результате освоения детьми основной общеобразовательной программы ребенок может приобрести следующие качества: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имеет представления о себе, собственной принадлежности и принадлежности других людей к определенному полу;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сформированы представления об обязанностях, прежде всего в связи с подготовкой к школе;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о составе семьи, родственных отношениях и взаимосвязях,  распределении семейных обязанностей, семейных традициях.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</a:rPr>
              <a:t>В данной работе рассматривается подготовительная к школе группа: в результате решения проблемы ребенок будет знать: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/>
              <a:t> </a:t>
            </a:r>
            <a:r>
              <a:rPr lang="ru-RU" sz="2000" i="1" smtClean="0">
                <a:latin typeface="Times New Roman" pitchFamily="18" charset="0"/>
              </a:rPr>
              <a:t>какие изменения происходят с человека с возрастом;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различать понятия мальчик, девочка;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 знать мужские и женские профессии;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есть ли различия между девочками и мальчиками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Различать мужскую и женскую одежду.</a:t>
            </a:r>
            <a:r>
              <a:rPr lang="ru-RU" sz="2000" smtClean="0">
                <a:latin typeface="Times New Roman" pitchFamily="18" charset="0"/>
              </a:rPr>
              <a:t> </a:t>
            </a:r>
            <a:endParaRPr lang="ru-RU" sz="2000" i="1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</a:rPr>
              <a:t> В дальнейшем это позволит ребенку лучше ориентироваться в полоролевом воспитании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Механизмы реализации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</a:rPr>
              <a:t>      </a:t>
            </a:r>
            <a:r>
              <a:rPr lang="ru-RU" i="1" smtClean="0">
                <a:latin typeface="Times New Roman" pitchFamily="18" charset="0"/>
              </a:rPr>
              <a:t>В соответствии с требования ФГТ реализация гендерного подхода осуществляется по трем направлениям: работа с детьми, работа с педагогами, взаимодействие с родителям. Каждое направление работы проходит три этапа:  а) диагностический;  б) формирующий; в) заключительный. Именно комплексный подход и вовлечение всех участников образовательного процесса позволит добиться результата в этом направлении.</a:t>
            </a:r>
            <a:r>
              <a:rPr lang="ru-RU" smtClean="0"/>
              <a:t> </a:t>
            </a:r>
            <a:r>
              <a:rPr lang="ru-RU" i="1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latin typeface="Times New Roman" pitchFamily="18" charset="0"/>
              </a:rPr>
              <a:t>Перспективы решения проблемы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100" i="1" smtClean="0">
                <a:latin typeface="Times New Roman" pitchFamily="18" charset="0"/>
              </a:rPr>
              <a:t>      </a:t>
            </a:r>
            <a:r>
              <a:rPr lang="ru-RU" sz="2000" i="1" smtClean="0">
                <a:latin typeface="Times New Roman" pitchFamily="18" charset="0"/>
              </a:rPr>
              <a:t>Значимым фактором развития ребенка является личность педагога, необходимо, чтобы он обладал высоким уровнем знаний, и применений их в профессиональной деятельности.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</a:rPr>
              <a:t> Педагог должен обладать рядом умений: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коммуникативными умениями;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конструктивными умениями (выбор форм, методов работы, диагностических методик);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самообразованием;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привлечение к работе музыкального руководителя, логопеда 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повышение уровня знаний в данной области через обучение на курсах;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создание картотеки игр и упражнений по гендерному воспитанию;</a:t>
            </a:r>
          </a:p>
          <a:p>
            <a:pPr algn="ctr">
              <a:lnSpc>
                <a:spcPct val="80000"/>
              </a:lnSpc>
            </a:pPr>
            <a:r>
              <a:rPr lang="ru-RU" sz="2000" i="1" smtClean="0">
                <a:latin typeface="Times New Roman" pitchFamily="18" charset="0"/>
              </a:rPr>
              <a:t>сабинет должны быть оснащен в достаточном количестве дидактических игр по рассматриваемой теме, иллюстрации, наглядно-дидактические пособия; сюжетные картинки по теме «Я мальчик, Я девочка»; книги  для педагогов по тематике; книг для детей с познавательными  и обучающими рассказами по гендерному воспитанию, журналов.</a:t>
            </a:r>
            <a:endParaRPr lang="ru-RU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65"/>
          <p:cNvGrpSpPr>
            <a:grpSpLocks/>
          </p:cNvGrpSpPr>
          <p:nvPr/>
        </p:nvGrpSpPr>
        <p:grpSpPr bwMode="auto">
          <a:xfrm>
            <a:off x="0" y="0"/>
            <a:ext cx="9147175" cy="688975"/>
            <a:chOff x="0" y="0"/>
            <a:chExt cx="9147677" cy="688702"/>
          </a:xfrm>
        </p:grpSpPr>
        <p:grpSp>
          <p:nvGrpSpPr>
            <p:cNvPr id="21543" name="Группа 55"/>
            <p:cNvGrpSpPr>
              <a:grpSpLocks/>
            </p:cNvGrpSpPr>
            <p:nvPr/>
          </p:nvGrpSpPr>
          <p:grpSpPr bwMode="auto"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71" name="Полилиния 70"/>
              <p:cNvSpPr/>
              <p:nvPr/>
            </p:nvSpPr>
            <p:spPr>
              <a:xfrm flipH="1">
                <a:off x="8930178" y="0"/>
                <a:ext cx="217499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4093" y="196705"/>
                <a:ext cx="687115" cy="296879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44" name="Группа 56"/>
            <p:cNvGrpSpPr>
              <a:grpSpLocks/>
            </p:cNvGrpSpPr>
            <p:nvPr/>
          </p:nvGrpSpPr>
          <p:grpSpPr bwMode="auto"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69" name="Полилиния 68"/>
              <p:cNvSpPr/>
              <p:nvPr/>
            </p:nvSpPr>
            <p:spPr>
              <a:xfrm flipH="1">
                <a:off x="8930177" y="0"/>
                <a:ext cx="217500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4093" y="196706"/>
                <a:ext cx="687115" cy="296878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2" name="Овал 51"/>
          <p:cNvSpPr/>
          <p:nvPr/>
        </p:nvSpPr>
        <p:spPr>
          <a:xfrm>
            <a:off x="2000232" y="6143644"/>
            <a:ext cx="571504" cy="57150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07" name="Группа 38"/>
          <p:cNvGrpSpPr>
            <a:grpSpLocks/>
          </p:cNvGrpSpPr>
          <p:nvPr/>
        </p:nvGrpSpPr>
        <p:grpSpPr bwMode="auto">
          <a:xfrm>
            <a:off x="1357313" y="5214938"/>
            <a:ext cx="571500" cy="1266825"/>
            <a:chOff x="428596" y="5091122"/>
            <a:chExt cx="571504" cy="1266836"/>
          </a:xfrm>
        </p:grpSpPr>
        <p:sp>
          <p:nvSpPr>
            <p:cNvPr id="40" name="Овал 39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096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 rot="20248840">
            <a:off x="87653" y="5659793"/>
            <a:ext cx="571504" cy="57150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09" name="Группа 28"/>
          <p:cNvGrpSpPr>
            <a:grpSpLocks/>
          </p:cNvGrpSpPr>
          <p:nvPr/>
        </p:nvGrpSpPr>
        <p:grpSpPr bwMode="auto">
          <a:xfrm>
            <a:off x="714375" y="5143500"/>
            <a:ext cx="571500" cy="1266825"/>
            <a:chOff x="428596" y="5091122"/>
            <a:chExt cx="571504" cy="1266836"/>
          </a:xfrm>
        </p:grpSpPr>
        <p:sp>
          <p:nvSpPr>
            <p:cNvPr id="27" name="Овал 26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ln>
              <a:noFill/>
            </a:ln>
            <a:effectLst>
              <a:outerShdw blurRad="774700" dist="38100" dir="5400000" algn="t" rotWithShape="0">
                <a:prstClr val="black">
                  <a:alpha val="79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" name="Овал 27"/>
          <p:cNvSpPr/>
          <p:nvPr/>
        </p:nvSpPr>
        <p:spPr>
          <a:xfrm rot="20248840">
            <a:off x="159059" y="5945545"/>
            <a:ext cx="571504" cy="571504"/>
          </a:xfrm>
          <a:prstGeom prst="ellipse">
            <a:avLst/>
          </a:prstGeom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1" name="Группа 29"/>
          <p:cNvGrpSpPr>
            <a:grpSpLocks/>
          </p:cNvGrpSpPr>
          <p:nvPr/>
        </p:nvGrpSpPr>
        <p:grpSpPr bwMode="auto">
          <a:xfrm>
            <a:off x="1000125" y="5429250"/>
            <a:ext cx="571500" cy="1266825"/>
            <a:chOff x="428596" y="5091122"/>
            <a:chExt cx="571504" cy="1266836"/>
          </a:xfrm>
        </p:grpSpPr>
        <p:sp>
          <p:nvSpPr>
            <p:cNvPr id="31" name="Овал 30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 rot="244615">
            <a:off x="1659258" y="6198843"/>
            <a:ext cx="571504" cy="57150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3" name="Группа 45"/>
          <p:cNvGrpSpPr>
            <a:grpSpLocks/>
          </p:cNvGrpSpPr>
          <p:nvPr/>
        </p:nvGrpSpPr>
        <p:grpSpPr bwMode="auto">
          <a:xfrm>
            <a:off x="2357438" y="5500688"/>
            <a:ext cx="571500" cy="1266825"/>
            <a:chOff x="428596" y="5091122"/>
            <a:chExt cx="571504" cy="1266836"/>
          </a:xfrm>
        </p:grpSpPr>
        <p:sp>
          <p:nvSpPr>
            <p:cNvPr id="47" name="Овал 46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921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3500430" y="6286496"/>
            <a:ext cx="571504" cy="57150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38100" dir="5400000" algn="t" rotWithShape="0">
              <a:prstClr val="black">
                <a:alpha val="61000"/>
              </a:prstClr>
            </a:outerShdw>
          </a:effectLst>
          <a:scene3d>
            <a:camera prst="orthographicFront">
              <a:rot lat="17099997" lon="0" rev="0"/>
            </a:camera>
            <a:lightRig rig="threePt" dir="t"/>
          </a:scene3d>
          <a:sp3d>
            <a:bevelT w="0" h="292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5" name="Группа 52"/>
          <p:cNvGrpSpPr>
            <a:grpSpLocks/>
          </p:cNvGrpSpPr>
          <p:nvPr/>
        </p:nvGrpSpPr>
        <p:grpSpPr bwMode="auto">
          <a:xfrm>
            <a:off x="3035300" y="5399088"/>
            <a:ext cx="571500" cy="1266825"/>
            <a:chOff x="428596" y="5091122"/>
            <a:chExt cx="571504" cy="1266836"/>
          </a:xfrm>
        </p:grpSpPr>
        <p:sp>
          <p:nvSpPr>
            <p:cNvPr id="54" name="Овал 53"/>
            <p:cNvSpPr/>
            <p:nvPr/>
          </p:nvSpPr>
          <p:spPr>
            <a:xfrm>
              <a:off x="428596" y="5786454"/>
              <a:ext cx="571504" cy="571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7099985" lon="0" rev="0"/>
              </a:camera>
              <a:lightRig rig="threePt" dir="t"/>
            </a:scene3d>
            <a:sp3d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428596" y="5426089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prstMaterial="matte">
              <a:bevelT w="0" h="393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28596" y="5143512"/>
              <a:ext cx="571504" cy="571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17099997" lon="0" rev="0"/>
              </a:camera>
              <a:lightRig rig="threePt" dir="t"/>
            </a:scene3d>
            <a:sp3d>
              <a:bevelT w="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78625" y="5176846"/>
              <a:ext cx="71438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dkEdge">
              <a:bevelT w="0" h="508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34" y="5091122"/>
              <a:ext cx="428628" cy="357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>
                <a:rot lat="17099985" lon="0" rev="0"/>
              </a:camera>
              <a:lightRig rig="threePt" dir="t"/>
            </a:scene3d>
            <a:sp3d extrusionH="31750" prstMaterial="metal">
              <a:bevelT w="260350" h="133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302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8062">
            <a:off x="5148263" y="1412875"/>
            <a:ext cx="3413125" cy="5005388"/>
          </a:xfrm>
          <a:prstGeom prst="rect">
            <a:avLst/>
          </a:prstGeom>
          <a:noFill/>
          <a:ln w="825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5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6341">
            <a:off x="1116013" y="333375"/>
            <a:ext cx="3254375" cy="4997450"/>
          </a:xfrm>
          <a:prstGeom prst="rect">
            <a:avLst/>
          </a:prstGeom>
          <a:noFill/>
          <a:ln w="92075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74"/>
          <p:cNvGrpSpPr>
            <a:grpSpLocks/>
          </p:cNvGrpSpPr>
          <p:nvPr/>
        </p:nvGrpSpPr>
        <p:grpSpPr bwMode="auto">
          <a:xfrm>
            <a:off x="0" y="0"/>
            <a:ext cx="9147175" cy="688975"/>
            <a:chOff x="0" y="0"/>
            <a:chExt cx="9147677" cy="688702"/>
          </a:xfrm>
        </p:grpSpPr>
        <p:grpSp>
          <p:nvGrpSpPr>
            <p:cNvPr id="23563" name="Группа 55"/>
            <p:cNvGrpSpPr>
              <a:grpSpLocks/>
            </p:cNvGrpSpPr>
            <p:nvPr/>
          </p:nvGrpSpPr>
          <p:grpSpPr bwMode="auto"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80" name="Полилиния 79"/>
              <p:cNvSpPr/>
              <p:nvPr/>
            </p:nvSpPr>
            <p:spPr>
              <a:xfrm flipH="1">
                <a:off x="8930178" y="0"/>
                <a:ext cx="217499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4093" y="196705"/>
                <a:ext cx="687115" cy="296879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564" name="Группа 56"/>
            <p:cNvGrpSpPr>
              <a:grpSpLocks/>
            </p:cNvGrpSpPr>
            <p:nvPr/>
          </p:nvGrpSpPr>
          <p:grpSpPr bwMode="auto"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78" name="Полилиния 77"/>
              <p:cNvSpPr/>
              <p:nvPr/>
            </p:nvSpPr>
            <p:spPr>
              <a:xfrm flipH="1">
                <a:off x="8930177" y="0"/>
                <a:ext cx="217500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4093" y="196706"/>
                <a:ext cx="687115" cy="296878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3428992" y="6072206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37" name="Полилиния 3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0630514">
            <a:off x="145903" y="6204608"/>
            <a:ext cx="2478656" cy="185268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43" name="Полилиния 4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 rot="350283">
            <a:off x="2714612" y="6291690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55" name="Полилиния 5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7" name="Полилиния 66"/>
          <p:cNvSpPr/>
          <p:nvPr/>
        </p:nvSpPr>
        <p:spPr>
          <a:xfrm>
            <a:off x="5072066" y="6346864"/>
            <a:ext cx="1090580" cy="439722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  <a:scene3d>
            <a:camera prst="orthographicFront">
              <a:rot lat="17699988" lon="0" rev="0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 rot="21213561">
            <a:off x="4077614" y="6399119"/>
            <a:ext cx="1917467" cy="2091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61" name="Полилиния 6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3000">
                  <a:schemeClr val="accent5">
                    <a:lumMod val="60000"/>
                    <a:lumOff val="40000"/>
                  </a:schemeClr>
                </a:gs>
                <a:gs pos="21001">
                  <a:schemeClr val="accent5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5">
                    <a:lumMod val="50000"/>
                  </a:schemeClr>
                </a:gs>
                <a:gs pos="69000">
                  <a:schemeClr val="accent5">
                    <a:lumMod val="75000"/>
                  </a:schemeClr>
                </a:gs>
                <a:gs pos="82001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9" name="Полилиния 68"/>
          <p:cNvSpPr/>
          <p:nvPr/>
        </p:nvSpPr>
        <p:spPr>
          <a:xfrm rot="20371924">
            <a:off x="500034" y="5643578"/>
            <a:ext cx="1090580" cy="439722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714348" y="6357958"/>
            <a:ext cx="2478656" cy="185268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61000"/>
              </a:prstClr>
            </a:outerShdw>
          </a:effectLst>
        </p:grpSpPr>
        <p:sp>
          <p:nvSpPr>
            <p:cNvPr id="49" name="Полилиния 48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356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2859">
            <a:off x="684213" y="404813"/>
            <a:ext cx="3071812" cy="4989512"/>
          </a:xfrm>
          <a:prstGeom prst="rect">
            <a:avLst/>
          </a:prstGeom>
          <a:noFill/>
          <a:ln w="857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507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8731">
            <a:off x="5148263" y="1268413"/>
            <a:ext cx="3341687" cy="5016500"/>
          </a:xfrm>
          <a:prstGeom prst="rect">
            <a:avLst/>
          </a:prstGeom>
          <a:noFill/>
          <a:ln w="101600">
            <a:solidFill>
              <a:srgbClr val="FF505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65"/>
          <p:cNvGrpSpPr>
            <a:grpSpLocks/>
          </p:cNvGrpSpPr>
          <p:nvPr/>
        </p:nvGrpSpPr>
        <p:grpSpPr bwMode="auto">
          <a:xfrm>
            <a:off x="0" y="0"/>
            <a:ext cx="9147175" cy="688975"/>
            <a:chOff x="0" y="0"/>
            <a:chExt cx="9147677" cy="688702"/>
          </a:xfrm>
        </p:grpSpPr>
        <p:grpSp>
          <p:nvGrpSpPr>
            <p:cNvPr id="25614" name="Группа 55"/>
            <p:cNvGrpSpPr>
              <a:grpSpLocks/>
            </p:cNvGrpSpPr>
            <p:nvPr/>
          </p:nvGrpSpPr>
          <p:grpSpPr bwMode="auto">
            <a:xfrm>
              <a:off x="8849358" y="0"/>
              <a:ext cx="298319" cy="688702"/>
              <a:chOff x="8849358" y="0"/>
              <a:chExt cx="298319" cy="688702"/>
            </a:xfrm>
          </p:grpSpPr>
          <p:sp>
            <p:nvSpPr>
              <p:cNvPr id="71" name="Полилиния 70"/>
              <p:cNvSpPr/>
              <p:nvPr/>
            </p:nvSpPr>
            <p:spPr>
              <a:xfrm flipH="1">
                <a:off x="8930178" y="0"/>
                <a:ext cx="217499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>
                <a:hlinkClick r:id="" action="ppaction://hlinkshowjump?jump=nextslide"/>
              </p:cNvPr>
              <p:cNvSpPr/>
              <p:nvPr/>
            </p:nvSpPr>
            <p:spPr>
              <a:xfrm rot="14125947" flipH="1">
                <a:off x="8654093" y="196705"/>
                <a:ext cx="687115" cy="296879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5615" name="Группа 56"/>
            <p:cNvGrpSpPr>
              <a:grpSpLocks/>
            </p:cNvGrpSpPr>
            <p:nvPr/>
          </p:nvGrpSpPr>
          <p:grpSpPr bwMode="auto">
            <a:xfrm flipH="1">
              <a:off x="0" y="0"/>
              <a:ext cx="298319" cy="688702"/>
              <a:chOff x="8849358" y="0"/>
              <a:chExt cx="298319" cy="688702"/>
            </a:xfrm>
          </p:grpSpPr>
          <p:sp>
            <p:nvSpPr>
              <p:cNvPr id="69" name="Полилиния 68"/>
              <p:cNvSpPr/>
              <p:nvPr/>
            </p:nvSpPr>
            <p:spPr>
              <a:xfrm flipH="1">
                <a:off x="8930177" y="0"/>
                <a:ext cx="217500" cy="658552"/>
              </a:xfrm>
              <a:custGeom>
                <a:avLst/>
                <a:gdLst>
                  <a:gd name="connsiteX0" fmla="*/ 330200 w 330200"/>
                  <a:gd name="connsiteY0" fmla="*/ 0 h 1035050"/>
                  <a:gd name="connsiteX1" fmla="*/ 0 w 330200"/>
                  <a:gd name="connsiteY1" fmla="*/ 1035050 h 1035050"/>
                  <a:gd name="connsiteX2" fmla="*/ 3175 w 330200"/>
                  <a:gd name="connsiteY2" fmla="*/ 9525 h 1035050"/>
                  <a:gd name="connsiteX3" fmla="*/ 330200 w 330200"/>
                  <a:gd name="connsiteY3" fmla="*/ 0 h 1035050"/>
                  <a:gd name="connsiteX0" fmla="*/ 660252 w 660252"/>
                  <a:gd name="connsiteY0" fmla="*/ 0 h 1035050"/>
                  <a:gd name="connsiteX1" fmla="*/ 0 w 660252"/>
                  <a:gd name="connsiteY1" fmla="*/ 1035050 h 1035050"/>
                  <a:gd name="connsiteX2" fmla="*/ 3175 w 660252"/>
                  <a:gd name="connsiteY2" fmla="*/ 9525 h 1035050"/>
                  <a:gd name="connsiteX3" fmla="*/ 660252 w 660252"/>
                  <a:gd name="connsiteY3" fmla="*/ 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0252" h="1035050">
                    <a:moveTo>
                      <a:pt x="660252" y="0"/>
                    </a:moveTo>
                    <a:lnTo>
                      <a:pt x="0" y="1035050"/>
                    </a:lnTo>
                    <a:cubicBezTo>
                      <a:pt x="1058" y="693208"/>
                      <a:pt x="3175" y="9525"/>
                      <a:pt x="3175" y="9525"/>
                    </a:cubicBezTo>
                    <a:lnTo>
                      <a:pt x="66025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>
                <a:hlinkClick r:id="" action="ppaction://hlinkshowjump?jump=previousslide"/>
              </p:cNvPr>
              <p:cNvSpPr/>
              <p:nvPr/>
            </p:nvSpPr>
            <p:spPr>
              <a:xfrm rot="14125947" flipH="1">
                <a:off x="8654093" y="196706"/>
                <a:ext cx="687115" cy="296878"/>
              </a:xfrm>
              <a:custGeom>
                <a:avLst/>
                <a:gdLst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289560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  <a:gd name="connsiteX0" fmla="*/ 38100 w 1935480"/>
                  <a:gd name="connsiteY0" fmla="*/ 571500 h 571500"/>
                  <a:gd name="connsiteX1" fmla="*/ 1935480 w 1935480"/>
                  <a:gd name="connsiteY1" fmla="*/ 189144 h 571500"/>
                  <a:gd name="connsiteX2" fmla="*/ 0 w 1935480"/>
                  <a:gd name="connsiteY2" fmla="*/ 0 h 571500"/>
                  <a:gd name="connsiteX3" fmla="*/ 38100 w 193548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5480" h="571500">
                    <a:moveTo>
                      <a:pt x="38100" y="571500"/>
                    </a:moveTo>
                    <a:lnTo>
                      <a:pt x="1935480" y="189144"/>
                    </a:lnTo>
                    <a:cubicBezTo>
                      <a:pt x="1290320" y="92624"/>
                      <a:pt x="661334" y="41268"/>
                      <a:pt x="0" y="0"/>
                    </a:cubicBezTo>
                    <a:cubicBezTo>
                      <a:pt x="138416" y="170490"/>
                      <a:pt x="173976" y="321936"/>
                      <a:pt x="38100" y="5715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 rot="21368054">
            <a:off x="219401" y="6363773"/>
            <a:ext cx="2299483" cy="229458"/>
            <a:chOff x="507206" y="5690394"/>
            <a:chExt cx="2299483" cy="229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Полилиния 62"/>
            <p:cNvSpPr/>
            <p:nvPr/>
          </p:nvSpPr>
          <p:spPr>
            <a:xfrm>
              <a:off x="507206" y="5734050"/>
              <a:ext cx="71438" cy="159544"/>
            </a:xfrm>
            <a:custGeom>
              <a:avLst/>
              <a:gdLst>
                <a:gd name="connsiteX0" fmla="*/ 61913 w 71438"/>
                <a:gd name="connsiteY0" fmla="*/ 0 h 159544"/>
                <a:gd name="connsiteX1" fmla="*/ 0 w 71438"/>
                <a:gd name="connsiteY1" fmla="*/ 0 h 159544"/>
                <a:gd name="connsiteX2" fmla="*/ 0 w 71438"/>
                <a:gd name="connsiteY2" fmla="*/ 159544 h 159544"/>
                <a:gd name="connsiteX3" fmla="*/ 71438 w 71438"/>
                <a:gd name="connsiteY3" fmla="*/ 157163 h 159544"/>
                <a:gd name="connsiteX4" fmla="*/ 61913 w 71438"/>
                <a:gd name="connsiteY4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59544">
                  <a:moveTo>
                    <a:pt x="61913" y="0"/>
                  </a:moveTo>
                  <a:lnTo>
                    <a:pt x="0" y="0"/>
                  </a:lnTo>
                  <a:lnTo>
                    <a:pt x="0" y="159544"/>
                  </a:lnTo>
                  <a:lnTo>
                    <a:pt x="71438" y="15716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38908" y="5690394"/>
              <a:ext cx="2267781" cy="229458"/>
            </a:xfrm>
            <a:custGeom>
              <a:avLst/>
              <a:gdLst>
                <a:gd name="connsiteX0" fmla="*/ 19050 w 2449500"/>
                <a:gd name="connsiteY0" fmla="*/ 0 h 204788"/>
                <a:gd name="connsiteX1" fmla="*/ 2090738 w 2449500"/>
                <a:gd name="connsiteY1" fmla="*/ 0 h 204788"/>
                <a:gd name="connsiteX2" fmla="*/ 2252663 w 2449500"/>
                <a:gd name="connsiteY2" fmla="*/ 76200 h 204788"/>
                <a:gd name="connsiteX3" fmla="*/ 2447925 w 2449500"/>
                <a:gd name="connsiteY3" fmla="*/ 100013 h 204788"/>
                <a:gd name="connsiteX4" fmla="*/ 2443163 w 2449500"/>
                <a:gd name="connsiteY4" fmla="*/ 100013 h 204788"/>
                <a:gd name="connsiteX5" fmla="*/ 2262188 w 2449500"/>
                <a:gd name="connsiteY5" fmla="*/ 123825 h 204788"/>
                <a:gd name="connsiteX6" fmla="*/ 2109788 w 2449500"/>
                <a:gd name="connsiteY6" fmla="*/ 195263 h 204788"/>
                <a:gd name="connsiteX7" fmla="*/ 0 w 2449500"/>
                <a:gd name="connsiteY7" fmla="*/ 204788 h 204788"/>
                <a:gd name="connsiteX8" fmla="*/ 19050 w 2449500"/>
                <a:gd name="connsiteY8" fmla="*/ 0 h 204788"/>
                <a:gd name="connsiteX0" fmla="*/ 0 w 2501920"/>
                <a:gd name="connsiteY0" fmla="*/ 0 h 204788"/>
                <a:gd name="connsiteX1" fmla="*/ 2143158 w 2501920"/>
                <a:gd name="connsiteY1" fmla="*/ 0 h 204788"/>
                <a:gd name="connsiteX2" fmla="*/ 2305083 w 2501920"/>
                <a:gd name="connsiteY2" fmla="*/ 76200 h 204788"/>
                <a:gd name="connsiteX3" fmla="*/ 2500345 w 2501920"/>
                <a:gd name="connsiteY3" fmla="*/ 100013 h 204788"/>
                <a:gd name="connsiteX4" fmla="*/ 2495583 w 2501920"/>
                <a:gd name="connsiteY4" fmla="*/ 100013 h 204788"/>
                <a:gd name="connsiteX5" fmla="*/ 2314608 w 2501920"/>
                <a:gd name="connsiteY5" fmla="*/ 123825 h 204788"/>
                <a:gd name="connsiteX6" fmla="*/ 2162208 w 2501920"/>
                <a:gd name="connsiteY6" fmla="*/ 195263 h 204788"/>
                <a:gd name="connsiteX7" fmla="*/ 52420 w 2501920"/>
                <a:gd name="connsiteY7" fmla="*/ 204788 h 204788"/>
                <a:gd name="connsiteX8" fmla="*/ 0 w 2501920"/>
                <a:gd name="connsiteY8" fmla="*/ 0 h 204788"/>
                <a:gd name="connsiteX0" fmla="*/ 19050 w 2520970"/>
                <a:gd name="connsiteY0" fmla="*/ 0 h 204788"/>
                <a:gd name="connsiteX1" fmla="*/ 2162208 w 2520970"/>
                <a:gd name="connsiteY1" fmla="*/ 0 h 204788"/>
                <a:gd name="connsiteX2" fmla="*/ 2324133 w 2520970"/>
                <a:gd name="connsiteY2" fmla="*/ 76200 h 204788"/>
                <a:gd name="connsiteX3" fmla="*/ 2519395 w 2520970"/>
                <a:gd name="connsiteY3" fmla="*/ 100013 h 204788"/>
                <a:gd name="connsiteX4" fmla="*/ 2514633 w 2520970"/>
                <a:gd name="connsiteY4" fmla="*/ 100013 h 204788"/>
                <a:gd name="connsiteX5" fmla="*/ 2333658 w 2520970"/>
                <a:gd name="connsiteY5" fmla="*/ 123825 h 204788"/>
                <a:gd name="connsiteX6" fmla="*/ 2181258 w 2520970"/>
                <a:gd name="connsiteY6" fmla="*/ 195263 h 204788"/>
                <a:gd name="connsiteX7" fmla="*/ 0 w 2520970"/>
                <a:gd name="connsiteY7" fmla="*/ 204788 h 204788"/>
                <a:gd name="connsiteX8" fmla="*/ 19050 w 2520970"/>
                <a:gd name="connsiteY8" fmla="*/ 0 h 204788"/>
                <a:gd name="connsiteX0" fmla="*/ 233332 w 2520970"/>
                <a:gd name="connsiteY0" fmla="*/ 0 h 347688"/>
                <a:gd name="connsiteX1" fmla="*/ 2162208 w 2520970"/>
                <a:gd name="connsiteY1" fmla="*/ 142900 h 347688"/>
                <a:gd name="connsiteX2" fmla="*/ 2324133 w 2520970"/>
                <a:gd name="connsiteY2" fmla="*/ 219100 h 347688"/>
                <a:gd name="connsiteX3" fmla="*/ 2519395 w 2520970"/>
                <a:gd name="connsiteY3" fmla="*/ 242913 h 347688"/>
                <a:gd name="connsiteX4" fmla="*/ 2514633 w 2520970"/>
                <a:gd name="connsiteY4" fmla="*/ 242913 h 347688"/>
                <a:gd name="connsiteX5" fmla="*/ 2333658 w 2520970"/>
                <a:gd name="connsiteY5" fmla="*/ 266725 h 347688"/>
                <a:gd name="connsiteX6" fmla="*/ 2181258 w 2520970"/>
                <a:gd name="connsiteY6" fmla="*/ 338163 h 347688"/>
                <a:gd name="connsiteX7" fmla="*/ 0 w 2520970"/>
                <a:gd name="connsiteY7" fmla="*/ 347688 h 347688"/>
                <a:gd name="connsiteX8" fmla="*/ 233332 w 2520970"/>
                <a:gd name="connsiteY8" fmla="*/ 0 h 347688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0 w 2501984"/>
                <a:gd name="connsiteY0" fmla="*/ 0 h 204836"/>
                <a:gd name="connsiteX1" fmla="*/ 2143222 w 2501984"/>
                <a:gd name="connsiteY1" fmla="*/ 48 h 204836"/>
                <a:gd name="connsiteX2" fmla="*/ 2305147 w 2501984"/>
                <a:gd name="connsiteY2" fmla="*/ 76248 h 204836"/>
                <a:gd name="connsiteX3" fmla="*/ 2500409 w 2501984"/>
                <a:gd name="connsiteY3" fmla="*/ 100061 h 204836"/>
                <a:gd name="connsiteX4" fmla="*/ 2495647 w 2501984"/>
                <a:gd name="connsiteY4" fmla="*/ 100061 h 204836"/>
                <a:gd name="connsiteX5" fmla="*/ 2314672 w 2501984"/>
                <a:gd name="connsiteY5" fmla="*/ 123873 h 204836"/>
                <a:gd name="connsiteX6" fmla="*/ 2162272 w 2501984"/>
                <a:gd name="connsiteY6" fmla="*/ 195311 h 204836"/>
                <a:gd name="connsiteX7" fmla="*/ 266734 w 2501984"/>
                <a:gd name="connsiteY7" fmla="*/ 204836 h 204836"/>
                <a:gd name="connsiteX8" fmla="*/ 0 w 2501984"/>
                <a:gd name="connsiteY8" fmla="*/ 0 h 204836"/>
                <a:gd name="connsiteX0" fmla="*/ 18986 w 2235250"/>
                <a:gd name="connsiteY0" fmla="*/ 0 h 204836"/>
                <a:gd name="connsiteX1" fmla="*/ 1876488 w 2235250"/>
                <a:gd name="connsiteY1" fmla="*/ 48 h 204836"/>
                <a:gd name="connsiteX2" fmla="*/ 2038413 w 2235250"/>
                <a:gd name="connsiteY2" fmla="*/ 76248 h 204836"/>
                <a:gd name="connsiteX3" fmla="*/ 2233675 w 2235250"/>
                <a:gd name="connsiteY3" fmla="*/ 100061 h 204836"/>
                <a:gd name="connsiteX4" fmla="*/ 2228913 w 2235250"/>
                <a:gd name="connsiteY4" fmla="*/ 100061 h 204836"/>
                <a:gd name="connsiteX5" fmla="*/ 2047938 w 2235250"/>
                <a:gd name="connsiteY5" fmla="*/ 123873 h 204836"/>
                <a:gd name="connsiteX6" fmla="*/ 1895538 w 2235250"/>
                <a:gd name="connsiteY6" fmla="*/ 195311 h 204836"/>
                <a:gd name="connsiteX7" fmla="*/ 0 w 2235250"/>
                <a:gd name="connsiteY7" fmla="*/ 204836 h 204836"/>
                <a:gd name="connsiteX8" fmla="*/ 18986 w 2235250"/>
                <a:gd name="connsiteY8" fmla="*/ 0 h 204836"/>
                <a:gd name="connsiteX0" fmla="*/ 34876 w 2251140"/>
                <a:gd name="connsiteY0" fmla="*/ 26987 h 231823"/>
                <a:gd name="connsiteX1" fmla="*/ 1892378 w 2251140"/>
                <a:gd name="connsiteY1" fmla="*/ 27035 h 231823"/>
                <a:gd name="connsiteX2" fmla="*/ 2054303 w 2251140"/>
                <a:gd name="connsiteY2" fmla="*/ 103235 h 231823"/>
                <a:gd name="connsiteX3" fmla="*/ 2249565 w 2251140"/>
                <a:gd name="connsiteY3" fmla="*/ 127048 h 231823"/>
                <a:gd name="connsiteX4" fmla="*/ 2244803 w 2251140"/>
                <a:gd name="connsiteY4" fmla="*/ 127048 h 231823"/>
                <a:gd name="connsiteX5" fmla="*/ 2063828 w 2251140"/>
                <a:gd name="connsiteY5" fmla="*/ 150860 h 231823"/>
                <a:gd name="connsiteX6" fmla="*/ 1911428 w 2251140"/>
                <a:gd name="connsiteY6" fmla="*/ 222298 h 231823"/>
                <a:gd name="connsiteX7" fmla="*/ 15890 w 2251140"/>
                <a:gd name="connsiteY7" fmla="*/ 231823 h 231823"/>
                <a:gd name="connsiteX8" fmla="*/ 34876 w 2251140"/>
                <a:gd name="connsiteY8" fmla="*/ 26987 h 231823"/>
                <a:gd name="connsiteX0" fmla="*/ 38823 w 2255087"/>
                <a:gd name="connsiteY0" fmla="*/ 26987 h 231823"/>
                <a:gd name="connsiteX1" fmla="*/ 1896325 w 2255087"/>
                <a:gd name="connsiteY1" fmla="*/ 27035 h 231823"/>
                <a:gd name="connsiteX2" fmla="*/ 2058250 w 2255087"/>
                <a:gd name="connsiteY2" fmla="*/ 103235 h 231823"/>
                <a:gd name="connsiteX3" fmla="*/ 2253512 w 2255087"/>
                <a:gd name="connsiteY3" fmla="*/ 127048 h 231823"/>
                <a:gd name="connsiteX4" fmla="*/ 2248750 w 2255087"/>
                <a:gd name="connsiteY4" fmla="*/ 127048 h 231823"/>
                <a:gd name="connsiteX5" fmla="*/ 2067775 w 2255087"/>
                <a:gd name="connsiteY5" fmla="*/ 150860 h 231823"/>
                <a:gd name="connsiteX6" fmla="*/ 1915375 w 2255087"/>
                <a:gd name="connsiteY6" fmla="*/ 222298 h 231823"/>
                <a:gd name="connsiteX7" fmla="*/ 19837 w 2255087"/>
                <a:gd name="connsiteY7" fmla="*/ 231823 h 231823"/>
                <a:gd name="connsiteX8" fmla="*/ 38823 w 2255087"/>
                <a:gd name="connsiteY8" fmla="*/ 26987 h 231823"/>
                <a:gd name="connsiteX0" fmla="*/ 51517 w 2267781"/>
                <a:gd name="connsiteY0" fmla="*/ 24622 h 229458"/>
                <a:gd name="connsiteX1" fmla="*/ 1909019 w 2267781"/>
                <a:gd name="connsiteY1" fmla="*/ 24670 h 229458"/>
                <a:gd name="connsiteX2" fmla="*/ 2070944 w 2267781"/>
                <a:gd name="connsiteY2" fmla="*/ 100870 h 229458"/>
                <a:gd name="connsiteX3" fmla="*/ 2266206 w 2267781"/>
                <a:gd name="connsiteY3" fmla="*/ 124683 h 229458"/>
                <a:gd name="connsiteX4" fmla="*/ 2261444 w 2267781"/>
                <a:gd name="connsiteY4" fmla="*/ 124683 h 229458"/>
                <a:gd name="connsiteX5" fmla="*/ 2080469 w 2267781"/>
                <a:gd name="connsiteY5" fmla="*/ 148495 h 229458"/>
                <a:gd name="connsiteX6" fmla="*/ 1928069 w 2267781"/>
                <a:gd name="connsiteY6" fmla="*/ 219933 h 229458"/>
                <a:gd name="connsiteX7" fmla="*/ 32531 w 2267781"/>
                <a:gd name="connsiteY7" fmla="*/ 229458 h 229458"/>
                <a:gd name="connsiteX8" fmla="*/ 51517 w 2267781"/>
                <a:gd name="connsiteY8" fmla="*/ 24622 h 2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781" h="229458">
                  <a:moveTo>
                    <a:pt x="51517" y="24622"/>
                  </a:moveTo>
                  <a:lnTo>
                    <a:pt x="1909019" y="24670"/>
                  </a:lnTo>
                  <a:lnTo>
                    <a:pt x="2070944" y="100870"/>
                  </a:lnTo>
                  <a:lnTo>
                    <a:pt x="2266206" y="124683"/>
                  </a:lnTo>
                  <a:cubicBezTo>
                    <a:pt x="2267781" y="124880"/>
                    <a:pt x="2263031" y="124683"/>
                    <a:pt x="2261444" y="124683"/>
                  </a:cubicBezTo>
                  <a:lnTo>
                    <a:pt x="2080469" y="148495"/>
                  </a:lnTo>
                  <a:lnTo>
                    <a:pt x="1928069" y="219933"/>
                  </a:lnTo>
                  <a:lnTo>
                    <a:pt x="32531" y="229458"/>
                  </a:lnTo>
                  <a:cubicBezTo>
                    <a:pt x="12694" y="149256"/>
                    <a:pt x="0" y="0"/>
                    <a:pt x="51517" y="24622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rot="5400000">
              <a:off x="2678660" y="5710018"/>
              <a:ext cx="45719" cy="20240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6612564">
              <a:off x="2499448" y="5740173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 rot="5400000">
              <a:off x="2496869" y="5775320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rot="14987436" flipV="1">
              <a:off x="2499448" y="5809238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 rot="1300765">
            <a:off x="2285984" y="6500834"/>
            <a:ext cx="214314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1499953" lon="3899966" rev="21599956"/>
            </a:camera>
            <a:lightRig rig="balanced" dir="t"/>
          </a:scene3d>
          <a:sp3d prstMaterial="plastic">
            <a:bevelT w="25400" h="450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 rot="20982029">
            <a:off x="212805" y="6024763"/>
            <a:ext cx="2299483" cy="229458"/>
            <a:chOff x="507206" y="5690394"/>
            <a:chExt cx="2299483" cy="229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6" name="Полилиния 75"/>
            <p:cNvSpPr/>
            <p:nvPr/>
          </p:nvSpPr>
          <p:spPr>
            <a:xfrm>
              <a:off x="507206" y="5734050"/>
              <a:ext cx="71438" cy="159544"/>
            </a:xfrm>
            <a:custGeom>
              <a:avLst/>
              <a:gdLst>
                <a:gd name="connsiteX0" fmla="*/ 61913 w 71438"/>
                <a:gd name="connsiteY0" fmla="*/ 0 h 159544"/>
                <a:gd name="connsiteX1" fmla="*/ 0 w 71438"/>
                <a:gd name="connsiteY1" fmla="*/ 0 h 159544"/>
                <a:gd name="connsiteX2" fmla="*/ 0 w 71438"/>
                <a:gd name="connsiteY2" fmla="*/ 159544 h 159544"/>
                <a:gd name="connsiteX3" fmla="*/ 71438 w 71438"/>
                <a:gd name="connsiteY3" fmla="*/ 157163 h 159544"/>
                <a:gd name="connsiteX4" fmla="*/ 61913 w 71438"/>
                <a:gd name="connsiteY4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59544">
                  <a:moveTo>
                    <a:pt x="61913" y="0"/>
                  </a:moveTo>
                  <a:lnTo>
                    <a:pt x="0" y="0"/>
                  </a:lnTo>
                  <a:lnTo>
                    <a:pt x="0" y="159544"/>
                  </a:lnTo>
                  <a:lnTo>
                    <a:pt x="71438" y="15716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538908" y="5690394"/>
              <a:ext cx="2267781" cy="229458"/>
            </a:xfrm>
            <a:custGeom>
              <a:avLst/>
              <a:gdLst>
                <a:gd name="connsiteX0" fmla="*/ 19050 w 2449500"/>
                <a:gd name="connsiteY0" fmla="*/ 0 h 204788"/>
                <a:gd name="connsiteX1" fmla="*/ 2090738 w 2449500"/>
                <a:gd name="connsiteY1" fmla="*/ 0 h 204788"/>
                <a:gd name="connsiteX2" fmla="*/ 2252663 w 2449500"/>
                <a:gd name="connsiteY2" fmla="*/ 76200 h 204788"/>
                <a:gd name="connsiteX3" fmla="*/ 2447925 w 2449500"/>
                <a:gd name="connsiteY3" fmla="*/ 100013 h 204788"/>
                <a:gd name="connsiteX4" fmla="*/ 2443163 w 2449500"/>
                <a:gd name="connsiteY4" fmla="*/ 100013 h 204788"/>
                <a:gd name="connsiteX5" fmla="*/ 2262188 w 2449500"/>
                <a:gd name="connsiteY5" fmla="*/ 123825 h 204788"/>
                <a:gd name="connsiteX6" fmla="*/ 2109788 w 2449500"/>
                <a:gd name="connsiteY6" fmla="*/ 195263 h 204788"/>
                <a:gd name="connsiteX7" fmla="*/ 0 w 2449500"/>
                <a:gd name="connsiteY7" fmla="*/ 204788 h 204788"/>
                <a:gd name="connsiteX8" fmla="*/ 19050 w 2449500"/>
                <a:gd name="connsiteY8" fmla="*/ 0 h 204788"/>
                <a:gd name="connsiteX0" fmla="*/ 0 w 2501920"/>
                <a:gd name="connsiteY0" fmla="*/ 0 h 204788"/>
                <a:gd name="connsiteX1" fmla="*/ 2143158 w 2501920"/>
                <a:gd name="connsiteY1" fmla="*/ 0 h 204788"/>
                <a:gd name="connsiteX2" fmla="*/ 2305083 w 2501920"/>
                <a:gd name="connsiteY2" fmla="*/ 76200 h 204788"/>
                <a:gd name="connsiteX3" fmla="*/ 2500345 w 2501920"/>
                <a:gd name="connsiteY3" fmla="*/ 100013 h 204788"/>
                <a:gd name="connsiteX4" fmla="*/ 2495583 w 2501920"/>
                <a:gd name="connsiteY4" fmla="*/ 100013 h 204788"/>
                <a:gd name="connsiteX5" fmla="*/ 2314608 w 2501920"/>
                <a:gd name="connsiteY5" fmla="*/ 123825 h 204788"/>
                <a:gd name="connsiteX6" fmla="*/ 2162208 w 2501920"/>
                <a:gd name="connsiteY6" fmla="*/ 195263 h 204788"/>
                <a:gd name="connsiteX7" fmla="*/ 52420 w 2501920"/>
                <a:gd name="connsiteY7" fmla="*/ 204788 h 204788"/>
                <a:gd name="connsiteX8" fmla="*/ 0 w 2501920"/>
                <a:gd name="connsiteY8" fmla="*/ 0 h 204788"/>
                <a:gd name="connsiteX0" fmla="*/ 19050 w 2520970"/>
                <a:gd name="connsiteY0" fmla="*/ 0 h 204788"/>
                <a:gd name="connsiteX1" fmla="*/ 2162208 w 2520970"/>
                <a:gd name="connsiteY1" fmla="*/ 0 h 204788"/>
                <a:gd name="connsiteX2" fmla="*/ 2324133 w 2520970"/>
                <a:gd name="connsiteY2" fmla="*/ 76200 h 204788"/>
                <a:gd name="connsiteX3" fmla="*/ 2519395 w 2520970"/>
                <a:gd name="connsiteY3" fmla="*/ 100013 h 204788"/>
                <a:gd name="connsiteX4" fmla="*/ 2514633 w 2520970"/>
                <a:gd name="connsiteY4" fmla="*/ 100013 h 204788"/>
                <a:gd name="connsiteX5" fmla="*/ 2333658 w 2520970"/>
                <a:gd name="connsiteY5" fmla="*/ 123825 h 204788"/>
                <a:gd name="connsiteX6" fmla="*/ 2181258 w 2520970"/>
                <a:gd name="connsiteY6" fmla="*/ 195263 h 204788"/>
                <a:gd name="connsiteX7" fmla="*/ 0 w 2520970"/>
                <a:gd name="connsiteY7" fmla="*/ 204788 h 204788"/>
                <a:gd name="connsiteX8" fmla="*/ 19050 w 2520970"/>
                <a:gd name="connsiteY8" fmla="*/ 0 h 204788"/>
                <a:gd name="connsiteX0" fmla="*/ 233332 w 2520970"/>
                <a:gd name="connsiteY0" fmla="*/ 0 h 347688"/>
                <a:gd name="connsiteX1" fmla="*/ 2162208 w 2520970"/>
                <a:gd name="connsiteY1" fmla="*/ 142900 h 347688"/>
                <a:gd name="connsiteX2" fmla="*/ 2324133 w 2520970"/>
                <a:gd name="connsiteY2" fmla="*/ 219100 h 347688"/>
                <a:gd name="connsiteX3" fmla="*/ 2519395 w 2520970"/>
                <a:gd name="connsiteY3" fmla="*/ 242913 h 347688"/>
                <a:gd name="connsiteX4" fmla="*/ 2514633 w 2520970"/>
                <a:gd name="connsiteY4" fmla="*/ 242913 h 347688"/>
                <a:gd name="connsiteX5" fmla="*/ 2333658 w 2520970"/>
                <a:gd name="connsiteY5" fmla="*/ 266725 h 347688"/>
                <a:gd name="connsiteX6" fmla="*/ 2181258 w 2520970"/>
                <a:gd name="connsiteY6" fmla="*/ 338163 h 347688"/>
                <a:gd name="connsiteX7" fmla="*/ 0 w 2520970"/>
                <a:gd name="connsiteY7" fmla="*/ 347688 h 347688"/>
                <a:gd name="connsiteX8" fmla="*/ 233332 w 2520970"/>
                <a:gd name="connsiteY8" fmla="*/ 0 h 347688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0 w 2501984"/>
                <a:gd name="connsiteY0" fmla="*/ 0 h 204836"/>
                <a:gd name="connsiteX1" fmla="*/ 2143222 w 2501984"/>
                <a:gd name="connsiteY1" fmla="*/ 48 h 204836"/>
                <a:gd name="connsiteX2" fmla="*/ 2305147 w 2501984"/>
                <a:gd name="connsiteY2" fmla="*/ 76248 h 204836"/>
                <a:gd name="connsiteX3" fmla="*/ 2500409 w 2501984"/>
                <a:gd name="connsiteY3" fmla="*/ 100061 h 204836"/>
                <a:gd name="connsiteX4" fmla="*/ 2495647 w 2501984"/>
                <a:gd name="connsiteY4" fmla="*/ 100061 h 204836"/>
                <a:gd name="connsiteX5" fmla="*/ 2314672 w 2501984"/>
                <a:gd name="connsiteY5" fmla="*/ 123873 h 204836"/>
                <a:gd name="connsiteX6" fmla="*/ 2162272 w 2501984"/>
                <a:gd name="connsiteY6" fmla="*/ 195311 h 204836"/>
                <a:gd name="connsiteX7" fmla="*/ 266734 w 2501984"/>
                <a:gd name="connsiteY7" fmla="*/ 204836 h 204836"/>
                <a:gd name="connsiteX8" fmla="*/ 0 w 2501984"/>
                <a:gd name="connsiteY8" fmla="*/ 0 h 204836"/>
                <a:gd name="connsiteX0" fmla="*/ 18986 w 2235250"/>
                <a:gd name="connsiteY0" fmla="*/ 0 h 204836"/>
                <a:gd name="connsiteX1" fmla="*/ 1876488 w 2235250"/>
                <a:gd name="connsiteY1" fmla="*/ 48 h 204836"/>
                <a:gd name="connsiteX2" fmla="*/ 2038413 w 2235250"/>
                <a:gd name="connsiteY2" fmla="*/ 76248 h 204836"/>
                <a:gd name="connsiteX3" fmla="*/ 2233675 w 2235250"/>
                <a:gd name="connsiteY3" fmla="*/ 100061 h 204836"/>
                <a:gd name="connsiteX4" fmla="*/ 2228913 w 2235250"/>
                <a:gd name="connsiteY4" fmla="*/ 100061 h 204836"/>
                <a:gd name="connsiteX5" fmla="*/ 2047938 w 2235250"/>
                <a:gd name="connsiteY5" fmla="*/ 123873 h 204836"/>
                <a:gd name="connsiteX6" fmla="*/ 1895538 w 2235250"/>
                <a:gd name="connsiteY6" fmla="*/ 195311 h 204836"/>
                <a:gd name="connsiteX7" fmla="*/ 0 w 2235250"/>
                <a:gd name="connsiteY7" fmla="*/ 204836 h 204836"/>
                <a:gd name="connsiteX8" fmla="*/ 18986 w 2235250"/>
                <a:gd name="connsiteY8" fmla="*/ 0 h 204836"/>
                <a:gd name="connsiteX0" fmla="*/ 34876 w 2251140"/>
                <a:gd name="connsiteY0" fmla="*/ 26987 h 231823"/>
                <a:gd name="connsiteX1" fmla="*/ 1892378 w 2251140"/>
                <a:gd name="connsiteY1" fmla="*/ 27035 h 231823"/>
                <a:gd name="connsiteX2" fmla="*/ 2054303 w 2251140"/>
                <a:gd name="connsiteY2" fmla="*/ 103235 h 231823"/>
                <a:gd name="connsiteX3" fmla="*/ 2249565 w 2251140"/>
                <a:gd name="connsiteY3" fmla="*/ 127048 h 231823"/>
                <a:gd name="connsiteX4" fmla="*/ 2244803 w 2251140"/>
                <a:gd name="connsiteY4" fmla="*/ 127048 h 231823"/>
                <a:gd name="connsiteX5" fmla="*/ 2063828 w 2251140"/>
                <a:gd name="connsiteY5" fmla="*/ 150860 h 231823"/>
                <a:gd name="connsiteX6" fmla="*/ 1911428 w 2251140"/>
                <a:gd name="connsiteY6" fmla="*/ 222298 h 231823"/>
                <a:gd name="connsiteX7" fmla="*/ 15890 w 2251140"/>
                <a:gd name="connsiteY7" fmla="*/ 231823 h 231823"/>
                <a:gd name="connsiteX8" fmla="*/ 34876 w 2251140"/>
                <a:gd name="connsiteY8" fmla="*/ 26987 h 231823"/>
                <a:gd name="connsiteX0" fmla="*/ 38823 w 2255087"/>
                <a:gd name="connsiteY0" fmla="*/ 26987 h 231823"/>
                <a:gd name="connsiteX1" fmla="*/ 1896325 w 2255087"/>
                <a:gd name="connsiteY1" fmla="*/ 27035 h 231823"/>
                <a:gd name="connsiteX2" fmla="*/ 2058250 w 2255087"/>
                <a:gd name="connsiteY2" fmla="*/ 103235 h 231823"/>
                <a:gd name="connsiteX3" fmla="*/ 2253512 w 2255087"/>
                <a:gd name="connsiteY3" fmla="*/ 127048 h 231823"/>
                <a:gd name="connsiteX4" fmla="*/ 2248750 w 2255087"/>
                <a:gd name="connsiteY4" fmla="*/ 127048 h 231823"/>
                <a:gd name="connsiteX5" fmla="*/ 2067775 w 2255087"/>
                <a:gd name="connsiteY5" fmla="*/ 150860 h 231823"/>
                <a:gd name="connsiteX6" fmla="*/ 1915375 w 2255087"/>
                <a:gd name="connsiteY6" fmla="*/ 222298 h 231823"/>
                <a:gd name="connsiteX7" fmla="*/ 19837 w 2255087"/>
                <a:gd name="connsiteY7" fmla="*/ 231823 h 231823"/>
                <a:gd name="connsiteX8" fmla="*/ 38823 w 2255087"/>
                <a:gd name="connsiteY8" fmla="*/ 26987 h 231823"/>
                <a:gd name="connsiteX0" fmla="*/ 51517 w 2267781"/>
                <a:gd name="connsiteY0" fmla="*/ 24622 h 229458"/>
                <a:gd name="connsiteX1" fmla="*/ 1909019 w 2267781"/>
                <a:gd name="connsiteY1" fmla="*/ 24670 h 229458"/>
                <a:gd name="connsiteX2" fmla="*/ 2070944 w 2267781"/>
                <a:gd name="connsiteY2" fmla="*/ 100870 h 229458"/>
                <a:gd name="connsiteX3" fmla="*/ 2266206 w 2267781"/>
                <a:gd name="connsiteY3" fmla="*/ 124683 h 229458"/>
                <a:gd name="connsiteX4" fmla="*/ 2261444 w 2267781"/>
                <a:gd name="connsiteY4" fmla="*/ 124683 h 229458"/>
                <a:gd name="connsiteX5" fmla="*/ 2080469 w 2267781"/>
                <a:gd name="connsiteY5" fmla="*/ 148495 h 229458"/>
                <a:gd name="connsiteX6" fmla="*/ 1928069 w 2267781"/>
                <a:gd name="connsiteY6" fmla="*/ 219933 h 229458"/>
                <a:gd name="connsiteX7" fmla="*/ 32531 w 2267781"/>
                <a:gd name="connsiteY7" fmla="*/ 229458 h 229458"/>
                <a:gd name="connsiteX8" fmla="*/ 51517 w 2267781"/>
                <a:gd name="connsiteY8" fmla="*/ 24622 h 2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781" h="229458">
                  <a:moveTo>
                    <a:pt x="51517" y="24622"/>
                  </a:moveTo>
                  <a:lnTo>
                    <a:pt x="1909019" y="24670"/>
                  </a:lnTo>
                  <a:lnTo>
                    <a:pt x="2070944" y="100870"/>
                  </a:lnTo>
                  <a:lnTo>
                    <a:pt x="2266206" y="124683"/>
                  </a:lnTo>
                  <a:cubicBezTo>
                    <a:pt x="2267781" y="124880"/>
                    <a:pt x="2263031" y="124683"/>
                    <a:pt x="2261444" y="124683"/>
                  </a:cubicBezTo>
                  <a:lnTo>
                    <a:pt x="2080469" y="148495"/>
                  </a:lnTo>
                  <a:lnTo>
                    <a:pt x="1928069" y="219933"/>
                  </a:lnTo>
                  <a:lnTo>
                    <a:pt x="32531" y="229458"/>
                  </a:lnTo>
                  <a:cubicBezTo>
                    <a:pt x="12694" y="149256"/>
                    <a:pt x="0" y="0"/>
                    <a:pt x="51517" y="246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5400000">
              <a:off x="2678660" y="5710018"/>
              <a:ext cx="45719" cy="20240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6612564">
              <a:off x="2499448" y="5740173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rot="5400000">
              <a:off x="2496869" y="5775320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 rot="14987436" flipV="1">
              <a:off x="2499448" y="5809238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 rot="20382154">
            <a:off x="111250" y="5606664"/>
            <a:ext cx="2299483" cy="229458"/>
            <a:chOff x="507206" y="5690394"/>
            <a:chExt cx="2299483" cy="229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3" name="Полилиния 82"/>
            <p:cNvSpPr/>
            <p:nvPr/>
          </p:nvSpPr>
          <p:spPr>
            <a:xfrm>
              <a:off x="507206" y="5734050"/>
              <a:ext cx="71438" cy="159544"/>
            </a:xfrm>
            <a:custGeom>
              <a:avLst/>
              <a:gdLst>
                <a:gd name="connsiteX0" fmla="*/ 61913 w 71438"/>
                <a:gd name="connsiteY0" fmla="*/ 0 h 159544"/>
                <a:gd name="connsiteX1" fmla="*/ 0 w 71438"/>
                <a:gd name="connsiteY1" fmla="*/ 0 h 159544"/>
                <a:gd name="connsiteX2" fmla="*/ 0 w 71438"/>
                <a:gd name="connsiteY2" fmla="*/ 159544 h 159544"/>
                <a:gd name="connsiteX3" fmla="*/ 71438 w 71438"/>
                <a:gd name="connsiteY3" fmla="*/ 157163 h 159544"/>
                <a:gd name="connsiteX4" fmla="*/ 61913 w 71438"/>
                <a:gd name="connsiteY4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59544">
                  <a:moveTo>
                    <a:pt x="61913" y="0"/>
                  </a:moveTo>
                  <a:lnTo>
                    <a:pt x="0" y="0"/>
                  </a:lnTo>
                  <a:lnTo>
                    <a:pt x="0" y="159544"/>
                  </a:lnTo>
                  <a:lnTo>
                    <a:pt x="71438" y="15716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538908" y="5690394"/>
              <a:ext cx="2267781" cy="229458"/>
            </a:xfrm>
            <a:custGeom>
              <a:avLst/>
              <a:gdLst>
                <a:gd name="connsiteX0" fmla="*/ 19050 w 2449500"/>
                <a:gd name="connsiteY0" fmla="*/ 0 h 204788"/>
                <a:gd name="connsiteX1" fmla="*/ 2090738 w 2449500"/>
                <a:gd name="connsiteY1" fmla="*/ 0 h 204788"/>
                <a:gd name="connsiteX2" fmla="*/ 2252663 w 2449500"/>
                <a:gd name="connsiteY2" fmla="*/ 76200 h 204788"/>
                <a:gd name="connsiteX3" fmla="*/ 2447925 w 2449500"/>
                <a:gd name="connsiteY3" fmla="*/ 100013 h 204788"/>
                <a:gd name="connsiteX4" fmla="*/ 2443163 w 2449500"/>
                <a:gd name="connsiteY4" fmla="*/ 100013 h 204788"/>
                <a:gd name="connsiteX5" fmla="*/ 2262188 w 2449500"/>
                <a:gd name="connsiteY5" fmla="*/ 123825 h 204788"/>
                <a:gd name="connsiteX6" fmla="*/ 2109788 w 2449500"/>
                <a:gd name="connsiteY6" fmla="*/ 195263 h 204788"/>
                <a:gd name="connsiteX7" fmla="*/ 0 w 2449500"/>
                <a:gd name="connsiteY7" fmla="*/ 204788 h 204788"/>
                <a:gd name="connsiteX8" fmla="*/ 19050 w 2449500"/>
                <a:gd name="connsiteY8" fmla="*/ 0 h 204788"/>
                <a:gd name="connsiteX0" fmla="*/ 0 w 2501920"/>
                <a:gd name="connsiteY0" fmla="*/ 0 h 204788"/>
                <a:gd name="connsiteX1" fmla="*/ 2143158 w 2501920"/>
                <a:gd name="connsiteY1" fmla="*/ 0 h 204788"/>
                <a:gd name="connsiteX2" fmla="*/ 2305083 w 2501920"/>
                <a:gd name="connsiteY2" fmla="*/ 76200 h 204788"/>
                <a:gd name="connsiteX3" fmla="*/ 2500345 w 2501920"/>
                <a:gd name="connsiteY3" fmla="*/ 100013 h 204788"/>
                <a:gd name="connsiteX4" fmla="*/ 2495583 w 2501920"/>
                <a:gd name="connsiteY4" fmla="*/ 100013 h 204788"/>
                <a:gd name="connsiteX5" fmla="*/ 2314608 w 2501920"/>
                <a:gd name="connsiteY5" fmla="*/ 123825 h 204788"/>
                <a:gd name="connsiteX6" fmla="*/ 2162208 w 2501920"/>
                <a:gd name="connsiteY6" fmla="*/ 195263 h 204788"/>
                <a:gd name="connsiteX7" fmla="*/ 52420 w 2501920"/>
                <a:gd name="connsiteY7" fmla="*/ 204788 h 204788"/>
                <a:gd name="connsiteX8" fmla="*/ 0 w 2501920"/>
                <a:gd name="connsiteY8" fmla="*/ 0 h 204788"/>
                <a:gd name="connsiteX0" fmla="*/ 19050 w 2520970"/>
                <a:gd name="connsiteY0" fmla="*/ 0 h 204788"/>
                <a:gd name="connsiteX1" fmla="*/ 2162208 w 2520970"/>
                <a:gd name="connsiteY1" fmla="*/ 0 h 204788"/>
                <a:gd name="connsiteX2" fmla="*/ 2324133 w 2520970"/>
                <a:gd name="connsiteY2" fmla="*/ 76200 h 204788"/>
                <a:gd name="connsiteX3" fmla="*/ 2519395 w 2520970"/>
                <a:gd name="connsiteY3" fmla="*/ 100013 h 204788"/>
                <a:gd name="connsiteX4" fmla="*/ 2514633 w 2520970"/>
                <a:gd name="connsiteY4" fmla="*/ 100013 h 204788"/>
                <a:gd name="connsiteX5" fmla="*/ 2333658 w 2520970"/>
                <a:gd name="connsiteY5" fmla="*/ 123825 h 204788"/>
                <a:gd name="connsiteX6" fmla="*/ 2181258 w 2520970"/>
                <a:gd name="connsiteY6" fmla="*/ 195263 h 204788"/>
                <a:gd name="connsiteX7" fmla="*/ 0 w 2520970"/>
                <a:gd name="connsiteY7" fmla="*/ 204788 h 204788"/>
                <a:gd name="connsiteX8" fmla="*/ 19050 w 2520970"/>
                <a:gd name="connsiteY8" fmla="*/ 0 h 204788"/>
                <a:gd name="connsiteX0" fmla="*/ 233332 w 2520970"/>
                <a:gd name="connsiteY0" fmla="*/ 0 h 347688"/>
                <a:gd name="connsiteX1" fmla="*/ 2162208 w 2520970"/>
                <a:gd name="connsiteY1" fmla="*/ 142900 h 347688"/>
                <a:gd name="connsiteX2" fmla="*/ 2324133 w 2520970"/>
                <a:gd name="connsiteY2" fmla="*/ 219100 h 347688"/>
                <a:gd name="connsiteX3" fmla="*/ 2519395 w 2520970"/>
                <a:gd name="connsiteY3" fmla="*/ 242913 h 347688"/>
                <a:gd name="connsiteX4" fmla="*/ 2514633 w 2520970"/>
                <a:gd name="connsiteY4" fmla="*/ 242913 h 347688"/>
                <a:gd name="connsiteX5" fmla="*/ 2333658 w 2520970"/>
                <a:gd name="connsiteY5" fmla="*/ 266725 h 347688"/>
                <a:gd name="connsiteX6" fmla="*/ 2181258 w 2520970"/>
                <a:gd name="connsiteY6" fmla="*/ 338163 h 347688"/>
                <a:gd name="connsiteX7" fmla="*/ 0 w 2520970"/>
                <a:gd name="connsiteY7" fmla="*/ 347688 h 347688"/>
                <a:gd name="connsiteX8" fmla="*/ 233332 w 2520970"/>
                <a:gd name="connsiteY8" fmla="*/ 0 h 347688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0 w 2501984"/>
                <a:gd name="connsiteY0" fmla="*/ 0 h 204836"/>
                <a:gd name="connsiteX1" fmla="*/ 2143222 w 2501984"/>
                <a:gd name="connsiteY1" fmla="*/ 48 h 204836"/>
                <a:gd name="connsiteX2" fmla="*/ 2305147 w 2501984"/>
                <a:gd name="connsiteY2" fmla="*/ 76248 h 204836"/>
                <a:gd name="connsiteX3" fmla="*/ 2500409 w 2501984"/>
                <a:gd name="connsiteY3" fmla="*/ 100061 h 204836"/>
                <a:gd name="connsiteX4" fmla="*/ 2495647 w 2501984"/>
                <a:gd name="connsiteY4" fmla="*/ 100061 h 204836"/>
                <a:gd name="connsiteX5" fmla="*/ 2314672 w 2501984"/>
                <a:gd name="connsiteY5" fmla="*/ 123873 h 204836"/>
                <a:gd name="connsiteX6" fmla="*/ 2162272 w 2501984"/>
                <a:gd name="connsiteY6" fmla="*/ 195311 h 204836"/>
                <a:gd name="connsiteX7" fmla="*/ 266734 w 2501984"/>
                <a:gd name="connsiteY7" fmla="*/ 204836 h 204836"/>
                <a:gd name="connsiteX8" fmla="*/ 0 w 2501984"/>
                <a:gd name="connsiteY8" fmla="*/ 0 h 204836"/>
                <a:gd name="connsiteX0" fmla="*/ 18986 w 2235250"/>
                <a:gd name="connsiteY0" fmla="*/ 0 h 204836"/>
                <a:gd name="connsiteX1" fmla="*/ 1876488 w 2235250"/>
                <a:gd name="connsiteY1" fmla="*/ 48 h 204836"/>
                <a:gd name="connsiteX2" fmla="*/ 2038413 w 2235250"/>
                <a:gd name="connsiteY2" fmla="*/ 76248 h 204836"/>
                <a:gd name="connsiteX3" fmla="*/ 2233675 w 2235250"/>
                <a:gd name="connsiteY3" fmla="*/ 100061 h 204836"/>
                <a:gd name="connsiteX4" fmla="*/ 2228913 w 2235250"/>
                <a:gd name="connsiteY4" fmla="*/ 100061 h 204836"/>
                <a:gd name="connsiteX5" fmla="*/ 2047938 w 2235250"/>
                <a:gd name="connsiteY5" fmla="*/ 123873 h 204836"/>
                <a:gd name="connsiteX6" fmla="*/ 1895538 w 2235250"/>
                <a:gd name="connsiteY6" fmla="*/ 195311 h 204836"/>
                <a:gd name="connsiteX7" fmla="*/ 0 w 2235250"/>
                <a:gd name="connsiteY7" fmla="*/ 204836 h 204836"/>
                <a:gd name="connsiteX8" fmla="*/ 18986 w 2235250"/>
                <a:gd name="connsiteY8" fmla="*/ 0 h 204836"/>
                <a:gd name="connsiteX0" fmla="*/ 34876 w 2251140"/>
                <a:gd name="connsiteY0" fmla="*/ 26987 h 231823"/>
                <a:gd name="connsiteX1" fmla="*/ 1892378 w 2251140"/>
                <a:gd name="connsiteY1" fmla="*/ 27035 h 231823"/>
                <a:gd name="connsiteX2" fmla="*/ 2054303 w 2251140"/>
                <a:gd name="connsiteY2" fmla="*/ 103235 h 231823"/>
                <a:gd name="connsiteX3" fmla="*/ 2249565 w 2251140"/>
                <a:gd name="connsiteY3" fmla="*/ 127048 h 231823"/>
                <a:gd name="connsiteX4" fmla="*/ 2244803 w 2251140"/>
                <a:gd name="connsiteY4" fmla="*/ 127048 h 231823"/>
                <a:gd name="connsiteX5" fmla="*/ 2063828 w 2251140"/>
                <a:gd name="connsiteY5" fmla="*/ 150860 h 231823"/>
                <a:gd name="connsiteX6" fmla="*/ 1911428 w 2251140"/>
                <a:gd name="connsiteY6" fmla="*/ 222298 h 231823"/>
                <a:gd name="connsiteX7" fmla="*/ 15890 w 2251140"/>
                <a:gd name="connsiteY7" fmla="*/ 231823 h 231823"/>
                <a:gd name="connsiteX8" fmla="*/ 34876 w 2251140"/>
                <a:gd name="connsiteY8" fmla="*/ 26987 h 231823"/>
                <a:gd name="connsiteX0" fmla="*/ 38823 w 2255087"/>
                <a:gd name="connsiteY0" fmla="*/ 26987 h 231823"/>
                <a:gd name="connsiteX1" fmla="*/ 1896325 w 2255087"/>
                <a:gd name="connsiteY1" fmla="*/ 27035 h 231823"/>
                <a:gd name="connsiteX2" fmla="*/ 2058250 w 2255087"/>
                <a:gd name="connsiteY2" fmla="*/ 103235 h 231823"/>
                <a:gd name="connsiteX3" fmla="*/ 2253512 w 2255087"/>
                <a:gd name="connsiteY3" fmla="*/ 127048 h 231823"/>
                <a:gd name="connsiteX4" fmla="*/ 2248750 w 2255087"/>
                <a:gd name="connsiteY4" fmla="*/ 127048 h 231823"/>
                <a:gd name="connsiteX5" fmla="*/ 2067775 w 2255087"/>
                <a:gd name="connsiteY5" fmla="*/ 150860 h 231823"/>
                <a:gd name="connsiteX6" fmla="*/ 1915375 w 2255087"/>
                <a:gd name="connsiteY6" fmla="*/ 222298 h 231823"/>
                <a:gd name="connsiteX7" fmla="*/ 19837 w 2255087"/>
                <a:gd name="connsiteY7" fmla="*/ 231823 h 231823"/>
                <a:gd name="connsiteX8" fmla="*/ 38823 w 2255087"/>
                <a:gd name="connsiteY8" fmla="*/ 26987 h 231823"/>
                <a:gd name="connsiteX0" fmla="*/ 51517 w 2267781"/>
                <a:gd name="connsiteY0" fmla="*/ 24622 h 229458"/>
                <a:gd name="connsiteX1" fmla="*/ 1909019 w 2267781"/>
                <a:gd name="connsiteY1" fmla="*/ 24670 h 229458"/>
                <a:gd name="connsiteX2" fmla="*/ 2070944 w 2267781"/>
                <a:gd name="connsiteY2" fmla="*/ 100870 h 229458"/>
                <a:gd name="connsiteX3" fmla="*/ 2266206 w 2267781"/>
                <a:gd name="connsiteY3" fmla="*/ 124683 h 229458"/>
                <a:gd name="connsiteX4" fmla="*/ 2261444 w 2267781"/>
                <a:gd name="connsiteY4" fmla="*/ 124683 h 229458"/>
                <a:gd name="connsiteX5" fmla="*/ 2080469 w 2267781"/>
                <a:gd name="connsiteY5" fmla="*/ 148495 h 229458"/>
                <a:gd name="connsiteX6" fmla="*/ 1928069 w 2267781"/>
                <a:gd name="connsiteY6" fmla="*/ 219933 h 229458"/>
                <a:gd name="connsiteX7" fmla="*/ 32531 w 2267781"/>
                <a:gd name="connsiteY7" fmla="*/ 229458 h 229458"/>
                <a:gd name="connsiteX8" fmla="*/ 51517 w 2267781"/>
                <a:gd name="connsiteY8" fmla="*/ 24622 h 2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781" h="229458">
                  <a:moveTo>
                    <a:pt x="51517" y="24622"/>
                  </a:moveTo>
                  <a:lnTo>
                    <a:pt x="1909019" y="24670"/>
                  </a:lnTo>
                  <a:lnTo>
                    <a:pt x="2070944" y="100870"/>
                  </a:lnTo>
                  <a:lnTo>
                    <a:pt x="2266206" y="124683"/>
                  </a:lnTo>
                  <a:cubicBezTo>
                    <a:pt x="2267781" y="124880"/>
                    <a:pt x="2263031" y="124683"/>
                    <a:pt x="2261444" y="124683"/>
                  </a:cubicBezTo>
                  <a:lnTo>
                    <a:pt x="2080469" y="148495"/>
                  </a:lnTo>
                  <a:lnTo>
                    <a:pt x="1928069" y="219933"/>
                  </a:lnTo>
                  <a:lnTo>
                    <a:pt x="32531" y="229458"/>
                  </a:lnTo>
                  <a:cubicBezTo>
                    <a:pt x="12694" y="149256"/>
                    <a:pt x="0" y="0"/>
                    <a:pt x="51517" y="24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5400000">
              <a:off x="2678660" y="5710018"/>
              <a:ext cx="45719" cy="202409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Равнобедренный треугольник 85"/>
            <p:cNvSpPr/>
            <p:nvPr/>
          </p:nvSpPr>
          <p:spPr>
            <a:xfrm rot="6612564">
              <a:off x="2499448" y="5740173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rot="5400000">
              <a:off x="2496869" y="5775320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 rot="14987436" flipV="1">
              <a:off x="2499448" y="5809238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3214678" y="6357958"/>
            <a:ext cx="2299483" cy="229458"/>
            <a:chOff x="507206" y="5690394"/>
            <a:chExt cx="2299483" cy="229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0" name="Полилиния 89"/>
            <p:cNvSpPr/>
            <p:nvPr/>
          </p:nvSpPr>
          <p:spPr>
            <a:xfrm>
              <a:off x="507206" y="5734050"/>
              <a:ext cx="71438" cy="159544"/>
            </a:xfrm>
            <a:custGeom>
              <a:avLst/>
              <a:gdLst>
                <a:gd name="connsiteX0" fmla="*/ 61913 w 71438"/>
                <a:gd name="connsiteY0" fmla="*/ 0 h 159544"/>
                <a:gd name="connsiteX1" fmla="*/ 0 w 71438"/>
                <a:gd name="connsiteY1" fmla="*/ 0 h 159544"/>
                <a:gd name="connsiteX2" fmla="*/ 0 w 71438"/>
                <a:gd name="connsiteY2" fmla="*/ 159544 h 159544"/>
                <a:gd name="connsiteX3" fmla="*/ 71438 w 71438"/>
                <a:gd name="connsiteY3" fmla="*/ 157163 h 159544"/>
                <a:gd name="connsiteX4" fmla="*/ 61913 w 71438"/>
                <a:gd name="connsiteY4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59544">
                  <a:moveTo>
                    <a:pt x="61913" y="0"/>
                  </a:moveTo>
                  <a:lnTo>
                    <a:pt x="0" y="0"/>
                  </a:lnTo>
                  <a:lnTo>
                    <a:pt x="0" y="159544"/>
                  </a:lnTo>
                  <a:lnTo>
                    <a:pt x="71438" y="15716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538908" y="5690394"/>
              <a:ext cx="2267781" cy="229458"/>
            </a:xfrm>
            <a:custGeom>
              <a:avLst/>
              <a:gdLst>
                <a:gd name="connsiteX0" fmla="*/ 19050 w 2449500"/>
                <a:gd name="connsiteY0" fmla="*/ 0 h 204788"/>
                <a:gd name="connsiteX1" fmla="*/ 2090738 w 2449500"/>
                <a:gd name="connsiteY1" fmla="*/ 0 h 204788"/>
                <a:gd name="connsiteX2" fmla="*/ 2252663 w 2449500"/>
                <a:gd name="connsiteY2" fmla="*/ 76200 h 204788"/>
                <a:gd name="connsiteX3" fmla="*/ 2447925 w 2449500"/>
                <a:gd name="connsiteY3" fmla="*/ 100013 h 204788"/>
                <a:gd name="connsiteX4" fmla="*/ 2443163 w 2449500"/>
                <a:gd name="connsiteY4" fmla="*/ 100013 h 204788"/>
                <a:gd name="connsiteX5" fmla="*/ 2262188 w 2449500"/>
                <a:gd name="connsiteY5" fmla="*/ 123825 h 204788"/>
                <a:gd name="connsiteX6" fmla="*/ 2109788 w 2449500"/>
                <a:gd name="connsiteY6" fmla="*/ 195263 h 204788"/>
                <a:gd name="connsiteX7" fmla="*/ 0 w 2449500"/>
                <a:gd name="connsiteY7" fmla="*/ 204788 h 204788"/>
                <a:gd name="connsiteX8" fmla="*/ 19050 w 2449500"/>
                <a:gd name="connsiteY8" fmla="*/ 0 h 204788"/>
                <a:gd name="connsiteX0" fmla="*/ 0 w 2501920"/>
                <a:gd name="connsiteY0" fmla="*/ 0 h 204788"/>
                <a:gd name="connsiteX1" fmla="*/ 2143158 w 2501920"/>
                <a:gd name="connsiteY1" fmla="*/ 0 h 204788"/>
                <a:gd name="connsiteX2" fmla="*/ 2305083 w 2501920"/>
                <a:gd name="connsiteY2" fmla="*/ 76200 h 204788"/>
                <a:gd name="connsiteX3" fmla="*/ 2500345 w 2501920"/>
                <a:gd name="connsiteY3" fmla="*/ 100013 h 204788"/>
                <a:gd name="connsiteX4" fmla="*/ 2495583 w 2501920"/>
                <a:gd name="connsiteY4" fmla="*/ 100013 h 204788"/>
                <a:gd name="connsiteX5" fmla="*/ 2314608 w 2501920"/>
                <a:gd name="connsiteY5" fmla="*/ 123825 h 204788"/>
                <a:gd name="connsiteX6" fmla="*/ 2162208 w 2501920"/>
                <a:gd name="connsiteY6" fmla="*/ 195263 h 204788"/>
                <a:gd name="connsiteX7" fmla="*/ 52420 w 2501920"/>
                <a:gd name="connsiteY7" fmla="*/ 204788 h 204788"/>
                <a:gd name="connsiteX8" fmla="*/ 0 w 2501920"/>
                <a:gd name="connsiteY8" fmla="*/ 0 h 204788"/>
                <a:gd name="connsiteX0" fmla="*/ 19050 w 2520970"/>
                <a:gd name="connsiteY0" fmla="*/ 0 h 204788"/>
                <a:gd name="connsiteX1" fmla="*/ 2162208 w 2520970"/>
                <a:gd name="connsiteY1" fmla="*/ 0 h 204788"/>
                <a:gd name="connsiteX2" fmla="*/ 2324133 w 2520970"/>
                <a:gd name="connsiteY2" fmla="*/ 76200 h 204788"/>
                <a:gd name="connsiteX3" fmla="*/ 2519395 w 2520970"/>
                <a:gd name="connsiteY3" fmla="*/ 100013 h 204788"/>
                <a:gd name="connsiteX4" fmla="*/ 2514633 w 2520970"/>
                <a:gd name="connsiteY4" fmla="*/ 100013 h 204788"/>
                <a:gd name="connsiteX5" fmla="*/ 2333658 w 2520970"/>
                <a:gd name="connsiteY5" fmla="*/ 123825 h 204788"/>
                <a:gd name="connsiteX6" fmla="*/ 2181258 w 2520970"/>
                <a:gd name="connsiteY6" fmla="*/ 195263 h 204788"/>
                <a:gd name="connsiteX7" fmla="*/ 0 w 2520970"/>
                <a:gd name="connsiteY7" fmla="*/ 204788 h 204788"/>
                <a:gd name="connsiteX8" fmla="*/ 19050 w 2520970"/>
                <a:gd name="connsiteY8" fmla="*/ 0 h 204788"/>
                <a:gd name="connsiteX0" fmla="*/ 233332 w 2520970"/>
                <a:gd name="connsiteY0" fmla="*/ 0 h 347688"/>
                <a:gd name="connsiteX1" fmla="*/ 2162208 w 2520970"/>
                <a:gd name="connsiteY1" fmla="*/ 142900 h 347688"/>
                <a:gd name="connsiteX2" fmla="*/ 2324133 w 2520970"/>
                <a:gd name="connsiteY2" fmla="*/ 219100 h 347688"/>
                <a:gd name="connsiteX3" fmla="*/ 2519395 w 2520970"/>
                <a:gd name="connsiteY3" fmla="*/ 242913 h 347688"/>
                <a:gd name="connsiteX4" fmla="*/ 2514633 w 2520970"/>
                <a:gd name="connsiteY4" fmla="*/ 242913 h 347688"/>
                <a:gd name="connsiteX5" fmla="*/ 2333658 w 2520970"/>
                <a:gd name="connsiteY5" fmla="*/ 266725 h 347688"/>
                <a:gd name="connsiteX6" fmla="*/ 2181258 w 2520970"/>
                <a:gd name="connsiteY6" fmla="*/ 338163 h 347688"/>
                <a:gd name="connsiteX7" fmla="*/ 0 w 2520970"/>
                <a:gd name="connsiteY7" fmla="*/ 347688 h 347688"/>
                <a:gd name="connsiteX8" fmla="*/ 233332 w 2520970"/>
                <a:gd name="connsiteY8" fmla="*/ 0 h 347688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0 w 2501984"/>
                <a:gd name="connsiteY0" fmla="*/ 0 h 204836"/>
                <a:gd name="connsiteX1" fmla="*/ 2143222 w 2501984"/>
                <a:gd name="connsiteY1" fmla="*/ 48 h 204836"/>
                <a:gd name="connsiteX2" fmla="*/ 2305147 w 2501984"/>
                <a:gd name="connsiteY2" fmla="*/ 76248 h 204836"/>
                <a:gd name="connsiteX3" fmla="*/ 2500409 w 2501984"/>
                <a:gd name="connsiteY3" fmla="*/ 100061 h 204836"/>
                <a:gd name="connsiteX4" fmla="*/ 2495647 w 2501984"/>
                <a:gd name="connsiteY4" fmla="*/ 100061 h 204836"/>
                <a:gd name="connsiteX5" fmla="*/ 2314672 w 2501984"/>
                <a:gd name="connsiteY5" fmla="*/ 123873 h 204836"/>
                <a:gd name="connsiteX6" fmla="*/ 2162272 w 2501984"/>
                <a:gd name="connsiteY6" fmla="*/ 195311 h 204836"/>
                <a:gd name="connsiteX7" fmla="*/ 266734 w 2501984"/>
                <a:gd name="connsiteY7" fmla="*/ 204836 h 204836"/>
                <a:gd name="connsiteX8" fmla="*/ 0 w 2501984"/>
                <a:gd name="connsiteY8" fmla="*/ 0 h 204836"/>
                <a:gd name="connsiteX0" fmla="*/ 18986 w 2235250"/>
                <a:gd name="connsiteY0" fmla="*/ 0 h 204836"/>
                <a:gd name="connsiteX1" fmla="*/ 1876488 w 2235250"/>
                <a:gd name="connsiteY1" fmla="*/ 48 h 204836"/>
                <a:gd name="connsiteX2" fmla="*/ 2038413 w 2235250"/>
                <a:gd name="connsiteY2" fmla="*/ 76248 h 204836"/>
                <a:gd name="connsiteX3" fmla="*/ 2233675 w 2235250"/>
                <a:gd name="connsiteY3" fmla="*/ 100061 h 204836"/>
                <a:gd name="connsiteX4" fmla="*/ 2228913 w 2235250"/>
                <a:gd name="connsiteY4" fmla="*/ 100061 h 204836"/>
                <a:gd name="connsiteX5" fmla="*/ 2047938 w 2235250"/>
                <a:gd name="connsiteY5" fmla="*/ 123873 h 204836"/>
                <a:gd name="connsiteX6" fmla="*/ 1895538 w 2235250"/>
                <a:gd name="connsiteY6" fmla="*/ 195311 h 204836"/>
                <a:gd name="connsiteX7" fmla="*/ 0 w 2235250"/>
                <a:gd name="connsiteY7" fmla="*/ 204836 h 204836"/>
                <a:gd name="connsiteX8" fmla="*/ 18986 w 2235250"/>
                <a:gd name="connsiteY8" fmla="*/ 0 h 204836"/>
                <a:gd name="connsiteX0" fmla="*/ 34876 w 2251140"/>
                <a:gd name="connsiteY0" fmla="*/ 26987 h 231823"/>
                <a:gd name="connsiteX1" fmla="*/ 1892378 w 2251140"/>
                <a:gd name="connsiteY1" fmla="*/ 27035 h 231823"/>
                <a:gd name="connsiteX2" fmla="*/ 2054303 w 2251140"/>
                <a:gd name="connsiteY2" fmla="*/ 103235 h 231823"/>
                <a:gd name="connsiteX3" fmla="*/ 2249565 w 2251140"/>
                <a:gd name="connsiteY3" fmla="*/ 127048 h 231823"/>
                <a:gd name="connsiteX4" fmla="*/ 2244803 w 2251140"/>
                <a:gd name="connsiteY4" fmla="*/ 127048 h 231823"/>
                <a:gd name="connsiteX5" fmla="*/ 2063828 w 2251140"/>
                <a:gd name="connsiteY5" fmla="*/ 150860 h 231823"/>
                <a:gd name="connsiteX6" fmla="*/ 1911428 w 2251140"/>
                <a:gd name="connsiteY6" fmla="*/ 222298 h 231823"/>
                <a:gd name="connsiteX7" fmla="*/ 15890 w 2251140"/>
                <a:gd name="connsiteY7" fmla="*/ 231823 h 231823"/>
                <a:gd name="connsiteX8" fmla="*/ 34876 w 2251140"/>
                <a:gd name="connsiteY8" fmla="*/ 26987 h 231823"/>
                <a:gd name="connsiteX0" fmla="*/ 38823 w 2255087"/>
                <a:gd name="connsiteY0" fmla="*/ 26987 h 231823"/>
                <a:gd name="connsiteX1" fmla="*/ 1896325 w 2255087"/>
                <a:gd name="connsiteY1" fmla="*/ 27035 h 231823"/>
                <a:gd name="connsiteX2" fmla="*/ 2058250 w 2255087"/>
                <a:gd name="connsiteY2" fmla="*/ 103235 h 231823"/>
                <a:gd name="connsiteX3" fmla="*/ 2253512 w 2255087"/>
                <a:gd name="connsiteY3" fmla="*/ 127048 h 231823"/>
                <a:gd name="connsiteX4" fmla="*/ 2248750 w 2255087"/>
                <a:gd name="connsiteY4" fmla="*/ 127048 h 231823"/>
                <a:gd name="connsiteX5" fmla="*/ 2067775 w 2255087"/>
                <a:gd name="connsiteY5" fmla="*/ 150860 h 231823"/>
                <a:gd name="connsiteX6" fmla="*/ 1915375 w 2255087"/>
                <a:gd name="connsiteY6" fmla="*/ 222298 h 231823"/>
                <a:gd name="connsiteX7" fmla="*/ 19837 w 2255087"/>
                <a:gd name="connsiteY7" fmla="*/ 231823 h 231823"/>
                <a:gd name="connsiteX8" fmla="*/ 38823 w 2255087"/>
                <a:gd name="connsiteY8" fmla="*/ 26987 h 231823"/>
                <a:gd name="connsiteX0" fmla="*/ 51517 w 2267781"/>
                <a:gd name="connsiteY0" fmla="*/ 24622 h 229458"/>
                <a:gd name="connsiteX1" fmla="*/ 1909019 w 2267781"/>
                <a:gd name="connsiteY1" fmla="*/ 24670 h 229458"/>
                <a:gd name="connsiteX2" fmla="*/ 2070944 w 2267781"/>
                <a:gd name="connsiteY2" fmla="*/ 100870 h 229458"/>
                <a:gd name="connsiteX3" fmla="*/ 2266206 w 2267781"/>
                <a:gd name="connsiteY3" fmla="*/ 124683 h 229458"/>
                <a:gd name="connsiteX4" fmla="*/ 2261444 w 2267781"/>
                <a:gd name="connsiteY4" fmla="*/ 124683 h 229458"/>
                <a:gd name="connsiteX5" fmla="*/ 2080469 w 2267781"/>
                <a:gd name="connsiteY5" fmla="*/ 148495 h 229458"/>
                <a:gd name="connsiteX6" fmla="*/ 1928069 w 2267781"/>
                <a:gd name="connsiteY6" fmla="*/ 219933 h 229458"/>
                <a:gd name="connsiteX7" fmla="*/ 32531 w 2267781"/>
                <a:gd name="connsiteY7" fmla="*/ 229458 h 229458"/>
                <a:gd name="connsiteX8" fmla="*/ 51517 w 2267781"/>
                <a:gd name="connsiteY8" fmla="*/ 24622 h 2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781" h="229458">
                  <a:moveTo>
                    <a:pt x="51517" y="24622"/>
                  </a:moveTo>
                  <a:lnTo>
                    <a:pt x="1909019" y="24670"/>
                  </a:lnTo>
                  <a:lnTo>
                    <a:pt x="2070944" y="100870"/>
                  </a:lnTo>
                  <a:lnTo>
                    <a:pt x="2266206" y="124683"/>
                  </a:lnTo>
                  <a:cubicBezTo>
                    <a:pt x="2267781" y="124880"/>
                    <a:pt x="2263031" y="124683"/>
                    <a:pt x="2261444" y="124683"/>
                  </a:cubicBezTo>
                  <a:lnTo>
                    <a:pt x="2080469" y="148495"/>
                  </a:lnTo>
                  <a:lnTo>
                    <a:pt x="1928069" y="219933"/>
                  </a:lnTo>
                  <a:lnTo>
                    <a:pt x="32531" y="229458"/>
                  </a:lnTo>
                  <a:cubicBezTo>
                    <a:pt x="12694" y="149256"/>
                    <a:pt x="0" y="0"/>
                    <a:pt x="51517" y="246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rot="5400000">
              <a:off x="2678660" y="5710018"/>
              <a:ext cx="45719" cy="202409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6612564">
              <a:off x="2499448" y="5740173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 rot="5400000">
              <a:off x="2496869" y="5775320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 rot="14987436" flipV="1">
              <a:off x="2499448" y="5809238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6" name="Овал 95"/>
          <p:cNvSpPr/>
          <p:nvPr/>
        </p:nvSpPr>
        <p:spPr>
          <a:xfrm rot="10800000">
            <a:off x="1785918" y="5715016"/>
            <a:ext cx="214314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1133370" lon="6467660" rev="1001055"/>
            </a:camera>
            <a:lightRig rig="balanced" dir="t">
              <a:rot lat="0" lon="0" rev="6600000"/>
            </a:lightRig>
          </a:scene3d>
          <a:sp3d prstMaterial="plastic">
            <a:bevelT w="25400" h="450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318252">
            <a:off x="285720" y="5643578"/>
            <a:ext cx="214314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1499953" lon="3899966" rev="21599956"/>
            </a:camera>
            <a:lightRig rig="balanced" dir="t"/>
          </a:scene3d>
          <a:sp3d prstMaterial="plastic">
            <a:bevelT w="25400" h="450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500694" y="6500834"/>
            <a:ext cx="214314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1499953" lon="3899966" rev="21599956"/>
            </a:camera>
            <a:lightRig rig="balanced" dir="t"/>
          </a:scene3d>
          <a:sp3d prstMaterial="plastic">
            <a:bevelT w="25400" h="450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 rot="10457162">
            <a:off x="2643174" y="6000768"/>
            <a:ext cx="2299483" cy="229458"/>
            <a:chOff x="507206" y="5690394"/>
            <a:chExt cx="2299483" cy="229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0" name="Полилиния 99"/>
            <p:cNvSpPr/>
            <p:nvPr/>
          </p:nvSpPr>
          <p:spPr>
            <a:xfrm>
              <a:off x="507206" y="5734050"/>
              <a:ext cx="71438" cy="159544"/>
            </a:xfrm>
            <a:custGeom>
              <a:avLst/>
              <a:gdLst>
                <a:gd name="connsiteX0" fmla="*/ 61913 w 71438"/>
                <a:gd name="connsiteY0" fmla="*/ 0 h 159544"/>
                <a:gd name="connsiteX1" fmla="*/ 0 w 71438"/>
                <a:gd name="connsiteY1" fmla="*/ 0 h 159544"/>
                <a:gd name="connsiteX2" fmla="*/ 0 w 71438"/>
                <a:gd name="connsiteY2" fmla="*/ 159544 h 159544"/>
                <a:gd name="connsiteX3" fmla="*/ 71438 w 71438"/>
                <a:gd name="connsiteY3" fmla="*/ 157163 h 159544"/>
                <a:gd name="connsiteX4" fmla="*/ 61913 w 71438"/>
                <a:gd name="connsiteY4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59544">
                  <a:moveTo>
                    <a:pt x="61913" y="0"/>
                  </a:moveTo>
                  <a:lnTo>
                    <a:pt x="0" y="0"/>
                  </a:lnTo>
                  <a:lnTo>
                    <a:pt x="0" y="159544"/>
                  </a:lnTo>
                  <a:lnTo>
                    <a:pt x="71438" y="15716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38908" y="5690394"/>
              <a:ext cx="2267781" cy="229458"/>
            </a:xfrm>
            <a:custGeom>
              <a:avLst/>
              <a:gdLst>
                <a:gd name="connsiteX0" fmla="*/ 19050 w 2449500"/>
                <a:gd name="connsiteY0" fmla="*/ 0 h 204788"/>
                <a:gd name="connsiteX1" fmla="*/ 2090738 w 2449500"/>
                <a:gd name="connsiteY1" fmla="*/ 0 h 204788"/>
                <a:gd name="connsiteX2" fmla="*/ 2252663 w 2449500"/>
                <a:gd name="connsiteY2" fmla="*/ 76200 h 204788"/>
                <a:gd name="connsiteX3" fmla="*/ 2447925 w 2449500"/>
                <a:gd name="connsiteY3" fmla="*/ 100013 h 204788"/>
                <a:gd name="connsiteX4" fmla="*/ 2443163 w 2449500"/>
                <a:gd name="connsiteY4" fmla="*/ 100013 h 204788"/>
                <a:gd name="connsiteX5" fmla="*/ 2262188 w 2449500"/>
                <a:gd name="connsiteY5" fmla="*/ 123825 h 204788"/>
                <a:gd name="connsiteX6" fmla="*/ 2109788 w 2449500"/>
                <a:gd name="connsiteY6" fmla="*/ 195263 h 204788"/>
                <a:gd name="connsiteX7" fmla="*/ 0 w 2449500"/>
                <a:gd name="connsiteY7" fmla="*/ 204788 h 204788"/>
                <a:gd name="connsiteX8" fmla="*/ 19050 w 2449500"/>
                <a:gd name="connsiteY8" fmla="*/ 0 h 204788"/>
                <a:gd name="connsiteX0" fmla="*/ 0 w 2501920"/>
                <a:gd name="connsiteY0" fmla="*/ 0 h 204788"/>
                <a:gd name="connsiteX1" fmla="*/ 2143158 w 2501920"/>
                <a:gd name="connsiteY1" fmla="*/ 0 h 204788"/>
                <a:gd name="connsiteX2" fmla="*/ 2305083 w 2501920"/>
                <a:gd name="connsiteY2" fmla="*/ 76200 h 204788"/>
                <a:gd name="connsiteX3" fmla="*/ 2500345 w 2501920"/>
                <a:gd name="connsiteY3" fmla="*/ 100013 h 204788"/>
                <a:gd name="connsiteX4" fmla="*/ 2495583 w 2501920"/>
                <a:gd name="connsiteY4" fmla="*/ 100013 h 204788"/>
                <a:gd name="connsiteX5" fmla="*/ 2314608 w 2501920"/>
                <a:gd name="connsiteY5" fmla="*/ 123825 h 204788"/>
                <a:gd name="connsiteX6" fmla="*/ 2162208 w 2501920"/>
                <a:gd name="connsiteY6" fmla="*/ 195263 h 204788"/>
                <a:gd name="connsiteX7" fmla="*/ 52420 w 2501920"/>
                <a:gd name="connsiteY7" fmla="*/ 204788 h 204788"/>
                <a:gd name="connsiteX8" fmla="*/ 0 w 2501920"/>
                <a:gd name="connsiteY8" fmla="*/ 0 h 204788"/>
                <a:gd name="connsiteX0" fmla="*/ 19050 w 2520970"/>
                <a:gd name="connsiteY0" fmla="*/ 0 h 204788"/>
                <a:gd name="connsiteX1" fmla="*/ 2162208 w 2520970"/>
                <a:gd name="connsiteY1" fmla="*/ 0 h 204788"/>
                <a:gd name="connsiteX2" fmla="*/ 2324133 w 2520970"/>
                <a:gd name="connsiteY2" fmla="*/ 76200 h 204788"/>
                <a:gd name="connsiteX3" fmla="*/ 2519395 w 2520970"/>
                <a:gd name="connsiteY3" fmla="*/ 100013 h 204788"/>
                <a:gd name="connsiteX4" fmla="*/ 2514633 w 2520970"/>
                <a:gd name="connsiteY4" fmla="*/ 100013 h 204788"/>
                <a:gd name="connsiteX5" fmla="*/ 2333658 w 2520970"/>
                <a:gd name="connsiteY5" fmla="*/ 123825 h 204788"/>
                <a:gd name="connsiteX6" fmla="*/ 2181258 w 2520970"/>
                <a:gd name="connsiteY6" fmla="*/ 195263 h 204788"/>
                <a:gd name="connsiteX7" fmla="*/ 0 w 2520970"/>
                <a:gd name="connsiteY7" fmla="*/ 204788 h 204788"/>
                <a:gd name="connsiteX8" fmla="*/ 19050 w 2520970"/>
                <a:gd name="connsiteY8" fmla="*/ 0 h 204788"/>
                <a:gd name="connsiteX0" fmla="*/ 233332 w 2520970"/>
                <a:gd name="connsiteY0" fmla="*/ 0 h 347688"/>
                <a:gd name="connsiteX1" fmla="*/ 2162208 w 2520970"/>
                <a:gd name="connsiteY1" fmla="*/ 142900 h 347688"/>
                <a:gd name="connsiteX2" fmla="*/ 2324133 w 2520970"/>
                <a:gd name="connsiteY2" fmla="*/ 219100 h 347688"/>
                <a:gd name="connsiteX3" fmla="*/ 2519395 w 2520970"/>
                <a:gd name="connsiteY3" fmla="*/ 242913 h 347688"/>
                <a:gd name="connsiteX4" fmla="*/ 2514633 w 2520970"/>
                <a:gd name="connsiteY4" fmla="*/ 242913 h 347688"/>
                <a:gd name="connsiteX5" fmla="*/ 2333658 w 2520970"/>
                <a:gd name="connsiteY5" fmla="*/ 266725 h 347688"/>
                <a:gd name="connsiteX6" fmla="*/ 2181258 w 2520970"/>
                <a:gd name="connsiteY6" fmla="*/ 338163 h 347688"/>
                <a:gd name="connsiteX7" fmla="*/ 0 w 2520970"/>
                <a:gd name="connsiteY7" fmla="*/ 347688 h 347688"/>
                <a:gd name="connsiteX8" fmla="*/ 233332 w 2520970"/>
                <a:gd name="connsiteY8" fmla="*/ 0 h 347688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18986 w 2520970"/>
                <a:gd name="connsiteY0" fmla="*/ 0 h 204836"/>
                <a:gd name="connsiteX1" fmla="*/ 2162208 w 2520970"/>
                <a:gd name="connsiteY1" fmla="*/ 48 h 204836"/>
                <a:gd name="connsiteX2" fmla="*/ 2324133 w 2520970"/>
                <a:gd name="connsiteY2" fmla="*/ 76248 h 204836"/>
                <a:gd name="connsiteX3" fmla="*/ 2519395 w 2520970"/>
                <a:gd name="connsiteY3" fmla="*/ 100061 h 204836"/>
                <a:gd name="connsiteX4" fmla="*/ 2514633 w 2520970"/>
                <a:gd name="connsiteY4" fmla="*/ 100061 h 204836"/>
                <a:gd name="connsiteX5" fmla="*/ 2333658 w 2520970"/>
                <a:gd name="connsiteY5" fmla="*/ 123873 h 204836"/>
                <a:gd name="connsiteX6" fmla="*/ 2181258 w 2520970"/>
                <a:gd name="connsiteY6" fmla="*/ 195311 h 204836"/>
                <a:gd name="connsiteX7" fmla="*/ 0 w 2520970"/>
                <a:gd name="connsiteY7" fmla="*/ 204836 h 204836"/>
                <a:gd name="connsiteX8" fmla="*/ 18986 w 2520970"/>
                <a:gd name="connsiteY8" fmla="*/ 0 h 204836"/>
                <a:gd name="connsiteX0" fmla="*/ 0 w 2501984"/>
                <a:gd name="connsiteY0" fmla="*/ 0 h 204836"/>
                <a:gd name="connsiteX1" fmla="*/ 2143222 w 2501984"/>
                <a:gd name="connsiteY1" fmla="*/ 48 h 204836"/>
                <a:gd name="connsiteX2" fmla="*/ 2305147 w 2501984"/>
                <a:gd name="connsiteY2" fmla="*/ 76248 h 204836"/>
                <a:gd name="connsiteX3" fmla="*/ 2500409 w 2501984"/>
                <a:gd name="connsiteY3" fmla="*/ 100061 h 204836"/>
                <a:gd name="connsiteX4" fmla="*/ 2495647 w 2501984"/>
                <a:gd name="connsiteY4" fmla="*/ 100061 h 204836"/>
                <a:gd name="connsiteX5" fmla="*/ 2314672 w 2501984"/>
                <a:gd name="connsiteY5" fmla="*/ 123873 h 204836"/>
                <a:gd name="connsiteX6" fmla="*/ 2162272 w 2501984"/>
                <a:gd name="connsiteY6" fmla="*/ 195311 h 204836"/>
                <a:gd name="connsiteX7" fmla="*/ 266734 w 2501984"/>
                <a:gd name="connsiteY7" fmla="*/ 204836 h 204836"/>
                <a:gd name="connsiteX8" fmla="*/ 0 w 2501984"/>
                <a:gd name="connsiteY8" fmla="*/ 0 h 204836"/>
                <a:gd name="connsiteX0" fmla="*/ 18986 w 2235250"/>
                <a:gd name="connsiteY0" fmla="*/ 0 h 204836"/>
                <a:gd name="connsiteX1" fmla="*/ 1876488 w 2235250"/>
                <a:gd name="connsiteY1" fmla="*/ 48 h 204836"/>
                <a:gd name="connsiteX2" fmla="*/ 2038413 w 2235250"/>
                <a:gd name="connsiteY2" fmla="*/ 76248 h 204836"/>
                <a:gd name="connsiteX3" fmla="*/ 2233675 w 2235250"/>
                <a:gd name="connsiteY3" fmla="*/ 100061 h 204836"/>
                <a:gd name="connsiteX4" fmla="*/ 2228913 w 2235250"/>
                <a:gd name="connsiteY4" fmla="*/ 100061 h 204836"/>
                <a:gd name="connsiteX5" fmla="*/ 2047938 w 2235250"/>
                <a:gd name="connsiteY5" fmla="*/ 123873 h 204836"/>
                <a:gd name="connsiteX6" fmla="*/ 1895538 w 2235250"/>
                <a:gd name="connsiteY6" fmla="*/ 195311 h 204836"/>
                <a:gd name="connsiteX7" fmla="*/ 0 w 2235250"/>
                <a:gd name="connsiteY7" fmla="*/ 204836 h 204836"/>
                <a:gd name="connsiteX8" fmla="*/ 18986 w 2235250"/>
                <a:gd name="connsiteY8" fmla="*/ 0 h 204836"/>
                <a:gd name="connsiteX0" fmla="*/ 34876 w 2251140"/>
                <a:gd name="connsiteY0" fmla="*/ 26987 h 231823"/>
                <a:gd name="connsiteX1" fmla="*/ 1892378 w 2251140"/>
                <a:gd name="connsiteY1" fmla="*/ 27035 h 231823"/>
                <a:gd name="connsiteX2" fmla="*/ 2054303 w 2251140"/>
                <a:gd name="connsiteY2" fmla="*/ 103235 h 231823"/>
                <a:gd name="connsiteX3" fmla="*/ 2249565 w 2251140"/>
                <a:gd name="connsiteY3" fmla="*/ 127048 h 231823"/>
                <a:gd name="connsiteX4" fmla="*/ 2244803 w 2251140"/>
                <a:gd name="connsiteY4" fmla="*/ 127048 h 231823"/>
                <a:gd name="connsiteX5" fmla="*/ 2063828 w 2251140"/>
                <a:gd name="connsiteY5" fmla="*/ 150860 h 231823"/>
                <a:gd name="connsiteX6" fmla="*/ 1911428 w 2251140"/>
                <a:gd name="connsiteY6" fmla="*/ 222298 h 231823"/>
                <a:gd name="connsiteX7" fmla="*/ 15890 w 2251140"/>
                <a:gd name="connsiteY7" fmla="*/ 231823 h 231823"/>
                <a:gd name="connsiteX8" fmla="*/ 34876 w 2251140"/>
                <a:gd name="connsiteY8" fmla="*/ 26987 h 231823"/>
                <a:gd name="connsiteX0" fmla="*/ 38823 w 2255087"/>
                <a:gd name="connsiteY0" fmla="*/ 26987 h 231823"/>
                <a:gd name="connsiteX1" fmla="*/ 1896325 w 2255087"/>
                <a:gd name="connsiteY1" fmla="*/ 27035 h 231823"/>
                <a:gd name="connsiteX2" fmla="*/ 2058250 w 2255087"/>
                <a:gd name="connsiteY2" fmla="*/ 103235 h 231823"/>
                <a:gd name="connsiteX3" fmla="*/ 2253512 w 2255087"/>
                <a:gd name="connsiteY3" fmla="*/ 127048 h 231823"/>
                <a:gd name="connsiteX4" fmla="*/ 2248750 w 2255087"/>
                <a:gd name="connsiteY4" fmla="*/ 127048 h 231823"/>
                <a:gd name="connsiteX5" fmla="*/ 2067775 w 2255087"/>
                <a:gd name="connsiteY5" fmla="*/ 150860 h 231823"/>
                <a:gd name="connsiteX6" fmla="*/ 1915375 w 2255087"/>
                <a:gd name="connsiteY6" fmla="*/ 222298 h 231823"/>
                <a:gd name="connsiteX7" fmla="*/ 19837 w 2255087"/>
                <a:gd name="connsiteY7" fmla="*/ 231823 h 231823"/>
                <a:gd name="connsiteX8" fmla="*/ 38823 w 2255087"/>
                <a:gd name="connsiteY8" fmla="*/ 26987 h 231823"/>
                <a:gd name="connsiteX0" fmla="*/ 51517 w 2267781"/>
                <a:gd name="connsiteY0" fmla="*/ 24622 h 229458"/>
                <a:gd name="connsiteX1" fmla="*/ 1909019 w 2267781"/>
                <a:gd name="connsiteY1" fmla="*/ 24670 h 229458"/>
                <a:gd name="connsiteX2" fmla="*/ 2070944 w 2267781"/>
                <a:gd name="connsiteY2" fmla="*/ 100870 h 229458"/>
                <a:gd name="connsiteX3" fmla="*/ 2266206 w 2267781"/>
                <a:gd name="connsiteY3" fmla="*/ 124683 h 229458"/>
                <a:gd name="connsiteX4" fmla="*/ 2261444 w 2267781"/>
                <a:gd name="connsiteY4" fmla="*/ 124683 h 229458"/>
                <a:gd name="connsiteX5" fmla="*/ 2080469 w 2267781"/>
                <a:gd name="connsiteY5" fmla="*/ 148495 h 229458"/>
                <a:gd name="connsiteX6" fmla="*/ 1928069 w 2267781"/>
                <a:gd name="connsiteY6" fmla="*/ 219933 h 229458"/>
                <a:gd name="connsiteX7" fmla="*/ 32531 w 2267781"/>
                <a:gd name="connsiteY7" fmla="*/ 229458 h 229458"/>
                <a:gd name="connsiteX8" fmla="*/ 51517 w 2267781"/>
                <a:gd name="connsiteY8" fmla="*/ 24622 h 2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781" h="229458">
                  <a:moveTo>
                    <a:pt x="51517" y="24622"/>
                  </a:moveTo>
                  <a:lnTo>
                    <a:pt x="1909019" y="24670"/>
                  </a:lnTo>
                  <a:lnTo>
                    <a:pt x="2070944" y="100870"/>
                  </a:lnTo>
                  <a:lnTo>
                    <a:pt x="2266206" y="124683"/>
                  </a:lnTo>
                  <a:cubicBezTo>
                    <a:pt x="2267781" y="124880"/>
                    <a:pt x="2263031" y="124683"/>
                    <a:pt x="2261444" y="124683"/>
                  </a:cubicBezTo>
                  <a:lnTo>
                    <a:pt x="2080469" y="148495"/>
                  </a:lnTo>
                  <a:lnTo>
                    <a:pt x="1928069" y="219933"/>
                  </a:lnTo>
                  <a:lnTo>
                    <a:pt x="32531" y="229458"/>
                  </a:lnTo>
                  <a:cubicBezTo>
                    <a:pt x="12694" y="149256"/>
                    <a:pt x="0" y="0"/>
                    <a:pt x="51517" y="24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>
                <a:rot lat="0" lon="0" rev="10800000"/>
              </a:lightRig>
            </a:scene3d>
            <a:sp3d>
              <a:bevelT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5400000">
              <a:off x="2678660" y="5710018"/>
              <a:ext cx="45719" cy="202409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 rot="6612564">
              <a:off x="2499448" y="5740173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 rot="5400000">
              <a:off x="2496869" y="5775320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Равнобедренный треугольник 104"/>
            <p:cNvSpPr/>
            <p:nvPr/>
          </p:nvSpPr>
          <p:spPr>
            <a:xfrm rot="14987436" flipV="1">
              <a:off x="2499448" y="5809238"/>
              <a:ext cx="36000" cy="72000"/>
            </a:xfrm>
            <a:prstGeom prst="triangl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6" name="Овал 105"/>
          <p:cNvSpPr/>
          <p:nvPr/>
        </p:nvSpPr>
        <p:spPr>
          <a:xfrm rot="20245922">
            <a:off x="3026698" y="5892125"/>
            <a:ext cx="214314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1499953" lon="3899966" rev="21599956"/>
            </a:camera>
            <a:lightRig rig="balanced" dir="t"/>
          </a:scene3d>
          <a:sp3d prstMaterial="plastic">
            <a:bevelT w="25400" h="450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4217">
            <a:off x="5364163" y="333375"/>
            <a:ext cx="3135312" cy="4976813"/>
          </a:xfrm>
          <a:prstGeom prst="rect">
            <a:avLst/>
          </a:prstGeom>
          <a:noFill/>
          <a:ln w="793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712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8533">
            <a:off x="1184275" y="1443038"/>
            <a:ext cx="3024188" cy="4908550"/>
          </a:xfrm>
          <a:prstGeom prst="rect">
            <a:avLst/>
          </a:prstGeom>
          <a:noFill/>
          <a:ln w="95250" cap="rnd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(5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CSC(5)</Template>
  <TotalTime>391</TotalTime>
  <Words>378</Words>
  <Application>Microsoft Office PowerPoint</Application>
  <PresentationFormat>Экран (4:3)</PresentationFormat>
  <Paragraphs>39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CSC(5)</vt:lpstr>
      <vt:lpstr>Слайд 1</vt:lpstr>
      <vt:lpstr>Актуальность, мотивация выбора темы</vt:lpstr>
      <vt:lpstr>Противоречия</vt:lpstr>
      <vt:lpstr>Прогнозируемый результат</vt:lpstr>
      <vt:lpstr>Механизмы реализации</vt:lpstr>
      <vt:lpstr>Перспективы решения проблемы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Admin</cp:lastModifiedBy>
  <cp:revision>17</cp:revision>
  <dcterms:created xsi:type="dcterms:W3CDTF">2011-12-16T17:54:56Z</dcterms:created>
  <dcterms:modified xsi:type="dcterms:W3CDTF">2013-03-19T17:16:23Z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TC030009759</vt:lpwstr>
  </property>
</Properties>
</file>