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1" r:id="rId3"/>
    <p:sldId id="257" r:id="rId4"/>
    <p:sldId id="286" r:id="rId5"/>
    <p:sldId id="283" r:id="rId6"/>
    <p:sldId id="258" r:id="rId7"/>
    <p:sldId id="259" r:id="rId8"/>
    <p:sldId id="267" r:id="rId9"/>
    <p:sldId id="268" r:id="rId10"/>
    <p:sldId id="269" r:id="rId11"/>
    <p:sldId id="263" r:id="rId12"/>
    <p:sldId id="270" r:id="rId13"/>
    <p:sldId id="271" r:id="rId14"/>
    <p:sldId id="272" r:id="rId15"/>
    <p:sldId id="260" r:id="rId16"/>
    <p:sldId id="274" r:id="rId17"/>
    <p:sldId id="273" r:id="rId18"/>
    <p:sldId id="278" r:id="rId19"/>
    <p:sldId id="284" r:id="rId20"/>
    <p:sldId id="285" r:id="rId21"/>
    <p:sldId id="264" r:id="rId22"/>
    <p:sldId id="266" r:id="rId23"/>
    <p:sldId id="265" r:id="rId24"/>
    <p:sldId id="276" r:id="rId25"/>
    <p:sldId id="277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66"/>
    <a:srgbClr val="27A21E"/>
    <a:srgbClr val="A11F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0" autoAdjust="0"/>
  </p:normalViewPr>
  <p:slideViewPr>
    <p:cSldViewPr>
      <p:cViewPr varScale="1">
        <p:scale>
          <a:sx n="37" d="100"/>
          <a:sy n="37" d="100"/>
        </p:scale>
        <p:origin x="-13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AFA-CD0E-4CC1-8376-20AACCF6907A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BF0615-0E53-4B89-8B48-F0E972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AFA-CD0E-4CC1-8376-20AACCF6907A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0615-0E53-4B89-8B48-F0E972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AFA-CD0E-4CC1-8376-20AACCF6907A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0615-0E53-4B89-8B48-F0E972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AFA-CD0E-4CC1-8376-20AACCF6907A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BF0615-0E53-4B89-8B48-F0E972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AFA-CD0E-4CC1-8376-20AACCF6907A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0615-0E53-4B89-8B48-F0E972F19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AFA-CD0E-4CC1-8376-20AACCF6907A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0615-0E53-4B89-8B48-F0E972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AFA-CD0E-4CC1-8376-20AACCF6907A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BF0615-0E53-4B89-8B48-F0E972F19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AFA-CD0E-4CC1-8376-20AACCF6907A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0615-0E53-4B89-8B48-F0E972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AFA-CD0E-4CC1-8376-20AACCF6907A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0615-0E53-4B89-8B48-F0E972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AFA-CD0E-4CC1-8376-20AACCF6907A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0615-0E53-4B89-8B48-F0E972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AFA-CD0E-4CC1-8376-20AACCF6907A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0615-0E53-4B89-8B48-F0E972F19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F22AFA-CD0E-4CC1-8376-20AACCF6907A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BF0615-0E53-4B89-8B48-F0E972F19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uinfo=sw-1263-sh-654-fw-1038-fh-448-pd-1&amp;p=3&amp;text=%D0%B4%D1%8B%D0%BC%D0%BA%D0%BE%D0%B2%D1%81%D0%BA%D0%B0%D1%8F%20%D0%B8%D0%B3%D1%80%D1%83%D1%88%D0%BA%D0%B0%20%D1%84%D0%BE%D1%82%D0%BE%20%D0%BA%D0%B0%D1%80%D1%82%D0%B8%D0%BD%D0%BA%D0%B8&amp;noreask=1&amp;pos=109&amp;rpt=simage&amp;lr=213&amp;img_url=http://img1.liveinternet.ru/images/attach/c/2/65/74/65074907_nagovizina07_photo13b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857388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ГБДОУ ДЕТСКИЙ САД №</a:t>
            </a:r>
            <a:r>
              <a:rPr lang="ru-RU" sz="2000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7Выборгского района г.Санкт-Петербурга </a:t>
            </a:r>
            <a:endParaRPr lang="ru-RU" sz="2000" i="1" dirty="0">
              <a:solidFill>
                <a:srgbClr val="990000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785794"/>
            <a:ext cx="7316886" cy="120304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6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НАРОДНЫЕ  ХУДОЖЕСТВЕННЫЕ </a:t>
            </a:r>
          </a:p>
          <a:p>
            <a:pPr algn="ctr"/>
            <a:r>
              <a:rPr lang="ru-RU" sz="6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ПРОМЫСЛЫ РОССИИ</a:t>
            </a:r>
          </a:p>
        </p:txBody>
      </p:sp>
      <p:pic>
        <p:nvPicPr>
          <p:cNvPr id="11266" name="Picture 2" descr="http://img1.liveinternet.ru/images/attach/c/2/65/74/65074907_nagovizina07_photo13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276872"/>
            <a:ext cx="5823209" cy="4367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9704" y="54452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Кудряшова А.А.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3168352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палех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2098" y="1196752"/>
            <a:ext cx="221816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19872" y="1701602"/>
            <a:ext cx="2209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32240" y="1197860"/>
            <a:ext cx="2236788" cy="312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941168"/>
            <a:ext cx="189071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551831">
            <a:off x="6711179" y="4911269"/>
            <a:ext cx="2516187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95736" y="472514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черном сверкающем лаке, как бы прорезая и побеждая ночь, выступает красочный узор.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83568" y="620688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Название промысла произошло от названия села палех в Ивановской области. На черном фоне изображены узорные горки, деревья, фигурки зверей. Персонажи, раскрашенные в яркие цвета малинового, желтого,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оттенков создают впечатление движения и роспись на предметах будто оживает.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44563" y="3501008"/>
            <a:ext cx="3814514" cy="261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62068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ХОХЛОМСКАЯ РОСПИСЬ</a:t>
            </a:r>
            <a:endParaRPr lang="ru-RU" sz="2800" b="1" i="1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л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1470929"/>
            <a:ext cx="3384376" cy="283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006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653136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1340768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красы точеной - сарафан парчовый.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волнам узоров яхонты горят.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за чародеи Хохлому одели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несказанный праздничный наряд?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Роспись хохломская словно колдовская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сказочную песню просится сама.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нигде на свете нет таких соцветий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Всех чудес чудесней наша Хохлома!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жл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1" y="1772816"/>
            <a:ext cx="2697590" cy="384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50975" y="3459773"/>
            <a:ext cx="1979522" cy="312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699792" y="476673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Нижегородской области, на реке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Узола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есть старинные русские деревни – Новопокровское, Хрящи,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Кулигино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Семино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Именно здесь начинается история известной во всем мире хохломской росписи. Хохлома – это разнообразные композиции из травного узора, тонкие, вьющиеся красные и черные веточки, на которых расположены пышные, сочные листья-травинки и красные ягодки.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jos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268760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Изображение 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196752"/>
            <a:ext cx="3671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344816" cy="8412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ЖОСТОВСКАЯ РОСПИСЬ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005064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Подходите! Посмотрите!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Краем глаза вы взгляните!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металле яркий цвет,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Сочный праздничный букет!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«Эй, не зевай! Прямо перед носом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Дивные подносы.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Красок разноцветье – О весне, о лете!»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62068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полутора веков назад в Подмосковье в деревне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Жостово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появилось еще одно направление народного промысла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жостовская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роспись. Мастера украшали  железные лакированные подносы   сюжетной и цветочной росписью. Основным мотивом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жостовской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росписи является букет из садовых и полевых цветов на черном лаковом фоне; кроме того, используются цветной и металлизированный фон, а также перламутр</a:t>
            </a:r>
          </a:p>
        </p:txBody>
      </p:sp>
      <p:pic>
        <p:nvPicPr>
          <p:cNvPr id="7" name="Picture 22" descr="Жостово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6097" y="4005064"/>
            <a:ext cx="3198397" cy="2386683"/>
          </a:xfrm>
          <a:prstGeom prst="flowChartAlternateProcess">
            <a:avLst/>
          </a:prstGeom>
          <a:effectLst>
            <a:softEdge rad="112500"/>
          </a:effec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8698" y="4373373"/>
            <a:ext cx="2527158" cy="20060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620688"/>
            <a:ext cx="6480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ФИЛИМОНОВСКАЯ ИГРУШКА</a:t>
            </a:r>
            <a:endParaRPr lang="ru-RU" sz="2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36744" y="1844824"/>
            <a:ext cx="151199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0961" y="1988840"/>
            <a:ext cx="21409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43808" y="1268760"/>
            <a:ext cx="40324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    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Игрушки  разрисованы,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Они из Филимоново.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Словно солнышко горят.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    В руках приятно подержать.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Они, как солнце желтоваты,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Но, их шеи   длинноваты.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Петушки, и, поросята.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Медвежата и козлята.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Мастерицы   постарались.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За кисти, краски взялись.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Вот зелено-красные полоски,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Солнце, елки,  и горошки.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В сказку мы с тобой попали,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Такое чудо, где видали?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Ярмарка, для вас ребята.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Слышен свист   далековато.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717032"/>
            <a:ext cx="181768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Родина промысла – деревня Филимоново в тульской области. Все изделия – свистульки, и сделаны они из глины. На белом или желтом фоне рисуют узоры из зеленых и малиновых полос, солнышек, елочек, решеток.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Филимоновские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игрушки очень разнообразны, но чаще изображают фигурки людей и животных с вытянутой длинной шеей.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6216" y="3573016"/>
            <a:ext cx="2286629" cy="277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2411760" y="404664"/>
            <a:ext cx="4248472" cy="85248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Гжельская роспись</a:t>
            </a:r>
            <a:endParaRPr kumimoji="0" lang="ru-RU" sz="280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556792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Незатейливый узор  из оттенков краски,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Глина белая, фарфор – атрибуты сказки!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Словно детская рука на кусочках глины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Рисовала в три мазка синие картины.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Чашек круглые бока расписав в колечки,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лепестки и облака – изразцы для печки,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кружева, кобальтовый иней,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Будто вьюга намела завитушки линий.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Налепила для игры синие фигурки,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Для забавы детворы, зайцев и свистульки.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Скрыта в лёгкости мазка тайна чудо - глины.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 Руси  живёт века промысел старинный.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Поколенья мастеров бело-синей Гжели –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Чародеи двух цветов, наши Боттичелли!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ергей\Desktop\9e65b588a0c9-2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756790">
            <a:off x="64004" y="252158"/>
            <a:ext cx="1943865" cy="3231608"/>
          </a:xfrm>
          <a:prstGeom prst="rect">
            <a:avLst/>
          </a:prstGeom>
          <a:noFill/>
        </p:spPr>
      </p:pic>
      <p:pic>
        <p:nvPicPr>
          <p:cNvPr id="1028" name="Picture 4" descr="C:\Users\Сергей\Desktop\9e65b588a0c9-2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56100">
            <a:off x="7030021" y="4246755"/>
            <a:ext cx="2279719" cy="33603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862300">
            <a:off x="558392" y="3286729"/>
            <a:ext cx="2383385" cy="313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известный крупный народный художественный керамический промысел – подмосковная гжель. Этот район из 30 сел и деревень бывших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Бронницкого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Богородского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уездов, в 60км от Москвы (ныне Раменский район), давно славился своими глинами и гончарами. Центром гончарства была Гжельская волость – деревни Речицы, Гжель, Жирово,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Турыгино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Бахтеево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Новохаритоново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Володино, Кузяево и др.,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было много мастерских.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50912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промысла Гжель связано с целым районом Подмосковья, где издавна почти все население деревень делало гончарную посуду, черепицу, изразцы. 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промысел был официально признай как производитель керамической продукции высокого качества.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658084">
            <a:off x="6540094" y="380206"/>
            <a:ext cx="2320806" cy="319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4"/>
          <p:cNvSpPr txBox="1">
            <a:spLocks/>
          </p:cNvSpPr>
          <p:nvPr/>
        </p:nvSpPr>
        <p:spPr>
          <a:xfrm>
            <a:off x="1000100" y="785794"/>
            <a:ext cx="7072362" cy="2859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Велика Россия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наша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талантлив наш народ,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3600" b="1" i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Руси родной умельцах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весь мир молва идет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93579">
            <a:off x="188205" y="127122"/>
            <a:ext cx="23526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Рисунок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3212976"/>
            <a:ext cx="1562100" cy="1511300"/>
          </a:xfrm>
          <a:prstGeom prst="rect">
            <a:avLst/>
          </a:prstGeom>
          <a:noFill/>
        </p:spPr>
      </p:pic>
      <p:pic>
        <p:nvPicPr>
          <p:cNvPr id="6" name="Рисунок 14" descr="post-25406-1178959856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797152"/>
            <a:ext cx="1738312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trishki_hohlomskie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260648"/>
            <a:ext cx="1296144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Елена\Desktop\народное творчество2\Дымка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3717032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Елена\Desktop\Жостово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168" y="4653136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91680" y="620688"/>
            <a:ext cx="5328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ГОРОДЕЦКАЯ РОСПИСЬ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E503"/>
              </a:clrFrom>
              <a:clrTo>
                <a:srgbClr val="F8E503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2705049"/>
            <a:ext cx="3970337" cy="3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1628800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на Волге город древний,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названью – Городец.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Славиться по всей России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Своей росписью, творец.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Распускаются букеты,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Ярко красками горя,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Чудо – птицы там порхают,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Будто в сказку нас зовя.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взглянешь на дощечки,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увидишь чудеса!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Городецкие узоры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Тонко вывела рука!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Городецкий конь бежит,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земля под ним дрожит!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 яркие летают,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кувшинки расцветают!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г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429000"/>
            <a:ext cx="56836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G:\ГОРОДЕЦ\111\5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356992"/>
            <a:ext cx="1512168" cy="261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79512" y="332656"/>
            <a:ext cx="8640960" cy="27089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4000" b="1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Городецкая роспись — русский народный художественный промысел. Существует с середины XIX века в районе города Городец. </a:t>
            </a:r>
          </a:p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Яркая, лаконичная городецкая роспись(жанровые сцены, фигурки коней, петухов, цветочные узоры), выполненная свободным мазком с белой и черной графической обводкой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1257193330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060848"/>
            <a:ext cx="5133675" cy="1991866"/>
          </a:xfrm>
          <a:prstGeom prst="rect">
            <a:avLst/>
          </a:prstGeom>
          <a:noFill/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20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МЕЗЕНСКАЯ РОСПИСЬ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1556792"/>
            <a:ext cx="35821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Роспись волшебную эту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Будем как книгу читать,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стройных ее силуэтах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Матушку-Русь познавать.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Мезенской роспись зовется,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каждом рисунке добро.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сердце твоем отзовется,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Нежною сказкой оно.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строчках её можно встретить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 и Коней мчащих вдаль.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Лебедя если приметить,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большой урожай.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Росписью той украшают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бересты туеса.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Даром своим совершая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Счастья, любви чудеса.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ергей\Desktop\image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64904"/>
            <a:ext cx="2673297" cy="3960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332656"/>
            <a:ext cx="50760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Мезенская роспись - одна из наиболее древних русских художественных промыслов. Ею народные художники украшали большинство предметов быта, которые сопровождали человека от рождения и до глубокой старости, принося в жизнь радость и красоту. Она занимала большое место в оформлении фасадов и интерьеров изб. Мезенской эту роспись назвали потому, что ее родиной считается село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Палащелье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расположенное на берегу реки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которое как центр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росписи по дереву  впервые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упоминается в 1906.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ргей\Desktop\8396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2996952"/>
            <a:ext cx="3168352" cy="36407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1225689"/>
            <a:ext cx="35283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Роспись урало-сибирская,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Нашему сердцу мила.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Ведь землю родную, российскую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Собой украшает она.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Устанет на трудной работе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Простой работящий народ.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после, с огромной охотой,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свой дом поскорее идет.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Расписана ярко посуда,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Шкатулка, сундук и весло.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даже сам дом, словно чудо,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Украсит любое село.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Цветочки, листочки, травинки,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птицы красы неземной.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Яркие эти картинки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Подарят нам радость с тобой.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620688"/>
            <a:ext cx="5770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УРАЛО-СИБИРСКАЯ РОСПИСЬ</a:t>
            </a:r>
          </a:p>
        </p:txBody>
      </p:sp>
      <p:pic>
        <p:nvPicPr>
          <p:cNvPr id="4099" name="Picture 3" descr="C:\Users\Сергей\Desktop\post-829481-12625404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340768"/>
            <a:ext cx="3563640" cy="49786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3356992"/>
            <a:ext cx="5220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Урало-сибирская роспись - это одна из разновидностей свободной кистевой росписи масляными красками, распространенная на Урале и в Западной Сибири. Роспись предполагает особую технику мазка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разбел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когда на кисть одновременно с белилами берётся цветная краска. В XVII веке двухцветный мазок в Сибирь и на Урал принесли поморы.</a:t>
            </a:r>
          </a:p>
        </p:txBody>
      </p:sp>
      <p:pic>
        <p:nvPicPr>
          <p:cNvPr id="5122" name="Picture 2" descr="C:\Users\Сергей\Desktop\c005352309-russkij-stil-derevyannyj-kolokolchik-ural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60648"/>
            <a:ext cx="3744034" cy="2808312"/>
          </a:xfrm>
          <a:prstGeom prst="rect">
            <a:avLst/>
          </a:prstGeom>
          <a:noFill/>
        </p:spPr>
      </p:pic>
      <p:pic>
        <p:nvPicPr>
          <p:cNvPr id="5123" name="Picture 3" descr="C:\Users\Сергей\Desktop\gpCu1Ll-Zo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9240" y="2420888"/>
            <a:ext cx="2642802" cy="36532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7544" y="755812"/>
            <a:ext cx="7704856" cy="339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714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Красота всегда приносит людям радость. Народ веками отбирал в природе совершенные формы, радостные сочетания цветов, удивляя и радуя своей изобретательностью и вкусом. Народное искусство современно и любимо народом.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Великая святая Русь - навек моё Отечество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- россиянин, русский. Тем горжусь,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не хочу другого я наследия!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занятия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340768"/>
            <a:ext cx="77466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Введение личности ребёнка в духовную и эстетическую культуру родного края;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Развитие у дошкольников способности эмоционально-эстетического восприятия окружающего мира;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Воспитание потребности расширять свои знания об истории родного края,  своего народа;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Обеспечение самореализации ребенка в творчестве.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эстетическое восприятие, чувство ритма, цвета.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любовь к народному искусству России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08912" cy="309634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effectLst/>
              </a:rPr>
              <a:t> 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27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7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художественно – эстетической программы по изобразительному искусству по изучению росписей, нацелено на формирование у дошкольников художественной ценности как части духовной культуры, и приобщение воспитанников к миру искусства, общечеловеческим и национальным ценностям через их собственное творчество и освоение художественного опыта прошлого.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62068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 ПРОГРАММЫ</a:t>
            </a:r>
            <a:endParaRPr lang="ru-RU" sz="2800" i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дымковскАЯ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РОСПИСЬ</a:t>
            </a:r>
            <a:endParaRPr lang="ru-RU" sz="2800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9011" y="2708920"/>
            <a:ext cx="2894377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148" y="1660525"/>
            <a:ext cx="2466975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99792" y="1628800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знаменито Дымково?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Игрушкою своей.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ней нету цвета дымного,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серости серей.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ней что-то есть от радуги,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капелек росы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ней что-то есть от радуги,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Гремящей как басы.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глядит не прянично,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Ликующе и празднично.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дымковской игрушки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Жили в одном селе люди. Когда на улице было холодно и зимний мороз сковывал землю, в домах затапливались печи, дым окутывал крыши, да так, что ничего не было видно. Вот и назвали то село Дымково. И задумались взрослые: чем порадовать детишек. Набрали на берегу реки глины, вылепили разные забавные фигурки, обожгли их в печи, покрыли мелом, разведенным на молоке, расписали красками. На праздник «свистунья» мастера слободы Дымково лепили глиняные свистульки в виде коней, баранов, козлов, уточек. Так и появились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дымковские игрушки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Яркие, веселые, задорные, эти игрушки ведут нас в свой особый, сказочно – прекрасный мир.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81872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Русская матрешка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099_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1628800"/>
            <a:ext cx="2509989" cy="44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509455-d4280922a80f5ce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852936"/>
            <a:ext cx="2093726" cy="188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DSC007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2132856"/>
            <a:ext cx="20875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матрешк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619250"/>
            <a:ext cx="65532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332656"/>
            <a:ext cx="56886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Точная история происхождения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матрешки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неизвестна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Самое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распространённое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предположение — русский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изобразил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славянские образы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понятия из сказаний.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предположение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матрешка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японские корни.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Увеличи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4149080"/>
            <a:ext cx="352901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3402013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310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Матрёшки из </a:t>
            </a:r>
            <a:br>
              <a:rPr lang="ru-RU" sz="310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Сергиева Посада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ru-RU" sz="2800" b="1" i="1" dirty="0"/>
          </a:p>
        </p:txBody>
      </p:sp>
      <p:pic>
        <p:nvPicPr>
          <p:cNvPr id="6" name="Picture 13" descr="матрешка пасад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29479"/>
              </a:clrFrom>
              <a:clrTo>
                <a:srgbClr val="A2947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268760"/>
            <a:ext cx="29654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матрешка пасад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1052736"/>
            <a:ext cx="258286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3429000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Матрёшки </a:t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Полховского</a:t>
            </a:r>
            <a:endParaRPr lang="ru-RU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Майдана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матрешка полхов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4077072"/>
            <a:ext cx="15652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732</TotalTime>
  <Words>979</Words>
  <Application>Microsoft Office PowerPoint</Application>
  <PresentationFormat>Экран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ГБДОУ ДЕТСКИЙ САД №7Выборгского района г.Санкт-Петербурга </vt:lpstr>
      <vt:lpstr>Слайд 2</vt:lpstr>
      <vt:lpstr>Цель занятия </vt:lpstr>
      <vt:lpstr>   Содержание художественно – эстетической программы по изобразительному искусству по изучению росписей, нацелено на формирование у дошкольников художественной ценности как части духовной культуры, и приобщение воспитанников к миру искусства, общечеловеческим и национальным ценностям через их собственное творчество и освоение художественного опыта прошлого.  </vt:lpstr>
      <vt:lpstr>дымковскАЯ РОСПИСЬ</vt:lpstr>
      <vt:lpstr>История дымковской игрушки</vt:lpstr>
      <vt:lpstr>Русская матрешка</vt:lpstr>
      <vt:lpstr>Слайд 8</vt:lpstr>
      <vt:lpstr> Матрёшки из  Сергиева Посада </vt:lpstr>
      <vt:lpstr>палех</vt:lpstr>
      <vt:lpstr>Слайд 11</vt:lpstr>
      <vt:lpstr>Слайд 12</vt:lpstr>
      <vt:lpstr>Слайд 13</vt:lpstr>
      <vt:lpstr>ЖОСТОВСКАЯ РОСПИСЬ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– д/с №7</dc:title>
  <dc:subject>Росписи России</dc:subject>
  <dc:creator>User</dc:creator>
  <cp:lastModifiedBy>Сергей</cp:lastModifiedBy>
  <cp:revision>84</cp:revision>
  <dcterms:created xsi:type="dcterms:W3CDTF">2013-09-19T06:32:44Z</dcterms:created>
  <dcterms:modified xsi:type="dcterms:W3CDTF">2014-09-07T15:14:10Z</dcterms:modified>
</cp:coreProperties>
</file>