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2" r:id="rId2"/>
    <p:sldId id="269" r:id="rId3"/>
    <p:sldId id="275" r:id="rId4"/>
    <p:sldId id="270" r:id="rId5"/>
    <p:sldId id="259" r:id="rId6"/>
    <p:sldId id="260" r:id="rId7"/>
    <p:sldId id="262" r:id="rId8"/>
    <p:sldId id="261" r:id="rId9"/>
    <p:sldId id="277" r:id="rId10"/>
    <p:sldId id="265" r:id="rId11"/>
    <p:sldId id="267" r:id="rId12"/>
    <p:sldId id="271" r:id="rId13"/>
    <p:sldId id="272" r:id="rId14"/>
    <p:sldId id="279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>
        <p:scale>
          <a:sx n="50" d="100"/>
          <a:sy n="50" d="100"/>
        </p:scale>
        <p:origin x="-169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E28F-F510-4431-A719-FB5A52BDB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B253-1BBB-4AB1-8782-9993FE6B4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58F73-F79A-4D05-A1B3-E21424BE0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DFAC7-BAEE-4B7A-AAB6-347ED6F70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706A-7EB1-48B6-B1D9-839CC4E4D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5CC17-E4D9-4459-AD28-75400779B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0EC6-9009-4DBF-8846-3EDCD9007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D5E1-E9CA-499A-BF50-3089A31E1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2296F-561A-4CDF-A282-F803C1439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23BD-F163-4D31-AD5B-AFD1A58FD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0C40-9C88-435F-A228-9847175F3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FC630CD-7157-4B25-993E-25369B3AE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3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3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6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6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6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6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66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0%BD%D0%B8%D0%B2%D0%B5%D1%80%D1%81%D0%B8%D1%82%D0%B5%D1%82" TargetMode="External"/><Relationship Id="rId2" Type="http://schemas.openxmlformats.org/officeDocument/2006/relationships/hyperlink" Target="http://ru.wikipedia.org/wiki/%D0%9C%D0%B5%D0%B6%D0%B4%D1%83%D0%BD%D0%B0%D1%80%D0%BE%D0%B4%D0%BD%D0%B0%D1%8F_%D1%84%D0%B5%D0%B4%D0%B5%D1%80%D0%B0%D1%86%D0%B8%D1%8F_%D1%83%D0%BD%D0%B8%D0%B2%D0%B5%D1%80%D1%81%D0%B8%D1%82%D0%B5%D1%82%D1%81%D0%BA%D0%BE%D0%B3%D0%BE_%D1%81%D0%BF%D0%BE%D1%80%D1%82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E%D0%BB%D0%B8%D0%BC%D0%BF%D0%B8%D0%B0%D0%B4%D0%B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Летняя Универсиада 2013</a:t>
            </a:r>
            <a:endParaRPr lang="ru-RU" dirty="0"/>
          </a:p>
        </p:txBody>
      </p:sp>
      <p:pic>
        <p:nvPicPr>
          <p:cNvPr id="3075" name="Picture 2" descr="C:\Documents and Settings\Zulfia.TYCOON-4697B4C9\Рабочий стол\universiada32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76400"/>
            <a:ext cx="6604000" cy="4953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folHlink"/>
                </a:solidFill>
              </a:rPr>
              <a:t>Дворец водных видов спорта</a:t>
            </a:r>
            <a:r>
              <a:rPr lang="ru-RU" sz="4000" dirty="0" smtClean="0"/>
              <a:t>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8" name="Picture 2" descr="C:\Users\Пользователь\Downloads\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19200"/>
            <a:ext cx="8629650" cy="49339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folHlink"/>
                </a:solidFill>
              </a:rPr>
              <a:t>Футбольный стадион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3316" name="Picture 5" descr="C:\Users\Пользователь\Downloads\stad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1628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000"/>
                </a:solidFill>
              </a:rPr>
              <a:t>Спортивный комплекс «</a:t>
            </a:r>
            <a:r>
              <a:rPr lang="ru-RU" sz="4000" dirty="0" err="1" smtClean="0">
                <a:solidFill>
                  <a:srgbClr val="FFC000"/>
                </a:solidFill>
              </a:rPr>
              <a:t>Зилант</a:t>
            </a:r>
            <a:r>
              <a:rPr lang="ru-RU" sz="4000" dirty="0" smtClean="0">
                <a:solidFill>
                  <a:srgbClr val="FFC000"/>
                </a:solidFill>
              </a:rPr>
              <a:t>»</a:t>
            </a:r>
          </a:p>
        </p:txBody>
      </p:sp>
      <p:pic>
        <p:nvPicPr>
          <p:cNvPr id="14339" name="Picture 2" descr="http://inkazan.ru/wp-content/uploads/2009/10/IMG_3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60563"/>
            <a:ext cx="8210550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</a:rPr>
              <a:t>Деревня Универсиады</a:t>
            </a:r>
          </a:p>
        </p:txBody>
      </p:sp>
      <p:pic>
        <p:nvPicPr>
          <p:cNvPr id="15363" name="Picture 2" descr="C:\Documents and Settings\Zulfia.TYCOON-4697B4C9\Рабочий стол\derevnyauniver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58925"/>
            <a:ext cx="6629400" cy="47815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Лента, мяч, бревно и брусья,</a:t>
            </a:r>
          </a:p>
          <a:p>
            <a:pPr>
              <a:defRPr/>
            </a:pPr>
            <a:r>
              <a:rPr lang="ru-RU" sz="2400" dirty="0" smtClean="0"/>
              <a:t>Кольца с ними рядом.</a:t>
            </a:r>
          </a:p>
          <a:p>
            <a:pPr>
              <a:defRPr/>
            </a:pPr>
            <a:r>
              <a:rPr lang="ru-RU" sz="2400" dirty="0" smtClean="0"/>
              <a:t>Перечислить не берусь я</a:t>
            </a:r>
          </a:p>
          <a:p>
            <a:pPr>
              <a:defRPr/>
            </a:pPr>
            <a:r>
              <a:rPr lang="ru-RU" sz="2400" dirty="0" smtClean="0"/>
              <a:t>Множество снарядов.</a:t>
            </a:r>
          </a:p>
          <a:p>
            <a:pPr>
              <a:defRPr/>
            </a:pPr>
            <a:r>
              <a:rPr lang="ru-RU" sz="2400" dirty="0" smtClean="0"/>
              <a:t>Красоту и пластику</a:t>
            </a:r>
          </a:p>
          <a:p>
            <a:pPr>
              <a:defRPr/>
            </a:pPr>
            <a:r>
              <a:rPr lang="ru-RU" sz="2400" dirty="0" smtClean="0"/>
              <a:t>Дарит нам... (гимнастика)</a:t>
            </a:r>
          </a:p>
          <a:p>
            <a:pPr>
              <a:buNone/>
              <a:defRPr/>
            </a:pPr>
            <a:r>
              <a:rPr lang="ru-RU" dirty="0" smtClean="0"/>
              <a:t> 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6388" name="Picture 4" descr="C:\Users\Пользователь\Downloads\gold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450123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Пользователь\Downloads\1362633273_hud_gi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1529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28956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Соберем команду в школе</a:t>
            </a:r>
          </a:p>
          <a:p>
            <a:pPr>
              <a:defRPr/>
            </a:pPr>
            <a:r>
              <a:rPr lang="ru-RU" sz="2400" dirty="0" smtClean="0"/>
              <a:t>И найдем большое поле.</a:t>
            </a:r>
          </a:p>
          <a:p>
            <a:pPr>
              <a:defRPr/>
            </a:pPr>
            <a:r>
              <a:rPr lang="ru-RU" sz="2400" dirty="0" smtClean="0"/>
              <a:t>Пробиваем угловой -</a:t>
            </a:r>
          </a:p>
          <a:p>
            <a:pPr>
              <a:defRPr/>
            </a:pPr>
            <a:r>
              <a:rPr lang="ru-RU" sz="2400" dirty="0" smtClean="0"/>
              <a:t>Забиваем головой!</a:t>
            </a:r>
          </a:p>
          <a:p>
            <a:pPr>
              <a:defRPr/>
            </a:pPr>
            <a:r>
              <a:rPr lang="ru-RU" sz="2400" dirty="0" smtClean="0"/>
              <a:t>И в воротах пятый гол!</a:t>
            </a:r>
          </a:p>
          <a:p>
            <a:pPr>
              <a:defRPr/>
            </a:pPr>
            <a:r>
              <a:rPr lang="ru-RU" sz="2400" dirty="0" smtClean="0"/>
              <a:t>Очень любим мы... (футбол)</a:t>
            </a:r>
          </a:p>
          <a:p>
            <a:pPr>
              <a:buNone/>
              <a:defRPr/>
            </a:pPr>
            <a:endParaRPr lang="ru-RU" sz="2400" dirty="0"/>
          </a:p>
        </p:txBody>
      </p:sp>
      <p:pic>
        <p:nvPicPr>
          <p:cNvPr id="17412" name="Picture 2" descr="C:\Users\Пользователь\Downloads\IMG_4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76600"/>
            <a:ext cx="459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8956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Если мячик не роняет.</a:t>
            </a:r>
          </a:p>
          <a:p>
            <a:pPr>
              <a:defRPr/>
            </a:pPr>
            <a:r>
              <a:rPr lang="ru-RU" sz="2400" dirty="0" smtClean="0"/>
              <a:t>Здесь команда побеждает,</a:t>
            </a:r>
          </a:p>
          <a:p>
            <a:pPr>
              <a:defRPr/>
            </a:pPr>
            <a:r>
              <a:rPr lang="ru-RU" sz="2400" dirty="0" smtClean="0"/>
              <a:t>Он летит с подачи метко</a:t>
            </a:r>
          </a:p>
          <a:p>
            <a:pPr>
              <a:defRPr/>
            </a:pPr>
            <a:r>
              <a:rPr lang="ru-RU" sz="2400" dirty="0" smtClean="0"/>
              <a:t>Не в ворота - через сетку.</a:t>
            </a:r>
          </a:p>
          <a:p>
            <a:pPr>
              <a:defRPr/>
            </a:pPr>
            <a:r>
              <a:rPr lang="ru-RU" sz="2400" dirty="0" smtClean="0"/>
              <a:t>И площадка, а не поле</a:t>
            </a:r>
          </a:p>
          <a:p>
            <a:pPr>
              <a:defRPr/>
            </a:pPr>
            <a:r>
              <a:rPr lang="ru-RU" sz="2400" dirty="0" smtClean="0"/>
              <a:t>У спортсменов в... (волейболе)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8436" name="Picture 2" descr="C:\Users\Пользователь\Downloads\objectsa195f69702e97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060000" cy="392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28194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В этом спорте игроки</a:t>
            </a:r>
          </a:p>
          <a:p>
            <a:pPr>
              <a:defRPr/>
            </a:pPr>
            <a:r>
              <a:rPr lang="ru-RU" sz="2400" dirty="0" smtClean="0"/>
              <a:t>Все ловки и высоки.</a:t>
            </a:r>
          </a:p>
          <a:p>
            <a:pPr>
              <a:defRPr/>
            </a:pPr>
            <a:r>
              <a:rPr lang="ru-RU" sz="2400" dirty="0" smtClean="0"/>
              <a:t>Любят в мяч они играть</a:t>
            </a:r>
          </a:p>
          <a:p>
            <a:pPr>
              <a:defRPr/>
            </a:pPr>
            <a:r>
              <a:rPr lang="ru-RU" sz="2400" dirty="0" smtClean="0"/>
              <a:t>И в кольцо его кидать.</a:t>
            </a:r>
          </a:p>
          <a:p>
            <a:pPr>
              <a:defRPr/>
            </a:pPr>
            <a:r>
              <a:rPr lang="ru-RU" sz="2400" dirty="0" smtClean="0"/>
              <a:t>Мячик звонко бьет об пол,</a:t>
            </a:r>
          </a:p>
          <a:p>
            <a:pPr>
              <a:defRPr/>
            </a:pPr>
            <a:r>
              <a:rPr lang="ru-RU" sz="2400" dirty="0" smtClean="0"/>
              <a:t>Значит, это... (баскетбол)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9460" name="Picture 2" descr="C:\Users\Пользователь\Downloads\50701e4cc0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60800"/>
            <a:ext cx="3060000" cy="40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3810000"/>
            <a:ext cx="4572000" cy="21336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По воротам бьет ловкач,</a:t>
            </a:r>
          </a:p>
          <a:p>
            <a:pPr>
              <a:defRPr/>
            </a:pPr>
            <a:r>
              <a:rPr lang="ru-RU" sz="2400" dirty="0" smtClean="0"/>
              <a:t>Плавая, бросает мяч.</a:t>
            </a:r>
          </a:p>
          <a:p>
            <a:pPr>
              <a:defRPr/>
            </a:pPr>
            <a:r>
              <a:rPr lang="ru-RU" sz="2400" dirty="0" smtClean="0"/>
              <a:t>А вода здесь вместо пола,</a:t>
            </a:r>
          </a:p>
          <a:p>
            <a:pPr>
              <a:defRPr/>
            </a:pPr>
            <a:r>
              <a:rPr lang="ru-RU" sz="2400" dirty="0" smtClean="0"/>
              <a:t>Значит, это... (ватерполо)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20484" name="Picture 2" descr="C:\Users\Пользователь\Downloads\600x400-aquatics-unified-sports_aqua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600" y="304800"/>
            <a:ext cx="459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9050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В честной драке я не струшу,</a:t>
            </a:r>
          </a:p>
          <a:p>
            <a:pPr>
              <a:defRPr/>
            </a:pPr>
            <a:r>
              <a:rPr lang="ru-RU" sz="2400" dirty="0" smtClean="0"/>
              <a:t>Защищу двоих сестер.</a:t>
            </a:r>
          </a:p>
          <a:p>
            <a:pPr>
              <a:defRPr/>
            </a:pPr>
            <a:r>
              <a:rPr lang="ru-RU" sz="2400" dirty="0" smtClean="0"/>
              <a:t>Бью на тренировке грушу,</a:t>
            </a:r>
          </a:p>
          <a:p>
            <a:pPr>
              <a:defRPr/>
            </a:pPr>
            <a:r>
              <a:rPr lang="ru-RU" sz="2400" dirty="0" smtClean="0"/>
              <a:t>Потому что я... (боксер)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1508" name="Picture 2" descr="C:\Users\Пользователь\Downloads\134389955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67000"/>
            <a:ext cx="395395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		</a:t>
            </a:r>
            <a:r>
              <a:rPr lang="ru-RU" b="1" dirty="0" err="1" smtClean="0"/>
              <a:t>Универсиа́да</a:t>
            </a:r>
            <a:r>
              <a:rPr lang="ru-RU" dirty="0" smtClean="0"/>
              <a:t> (</a:t>
            </a:r>
            <a:r>
              <a:rPr lang="ru-RU" dirty="0" err="1" smtClean="0"/>
              <a:t>Universiade</a:t>
            </a:r>
            <a:r>
              <a:rPr lang="ru-RU" dirty="0" smtClean="0"/>
              <a:t>) — международные спортивные соревнования среди студентов, проводимые </a:t>
            </a:r>
            <a:r>
              <a:rPr lang="ru-RU" dirty="0" smtClean="0">
                <a:hlinkClick r:id="rId2" action="ppaction://hlinkfile" tooltip="Международная федерация университетского спорта"/>
              </a:rPr>
              <a:t>международной федерацией университетского спорта</a:t>
            </a:r>
            <a:r>
              <a:rPr lang="ru-RU" dirty="0" smtClean="0"/>
              <a:t> (FISU). Название происходит от слов «</a:t>
            </a:r>
            <a:r>
              <a:rPr lang="ru-RU" b="1" dirty="0" smtClean="0">
                <a:hlinkClick r:id="rId3" action="ppaction://hlinkfile" tooltip="Университет"/>
              </a:rPr>
              <a:t>Университе</a:t>
            </a:r>
            <a:r>
              <a:rPr lang="ru-RU" dirty="0" smtClean="0">
                <a:hlinkClick r:id="rId3" action="ppaction://hlinkfile" tooltip="Университет"/>
              </a:rPr>
              <a:t>т</a:t>
            </a:r>
            <a:r>
              <a:rPr lang="ru-RU" dirty="0" smtClean="0"/>
              <a:t>» и «</a:t>
            </a:r>
            <a:r>
              <a:rPr lang="ru-RU" dirty="0" smtClean="0">
                <a:hlinkClick r:id="rId4" action="ppaction://hlinkfile" tooltip="Олимпиада"/>
              </a:rPr>
              <a:t>Олимпиада</a:t>
            </a:r>
            <a:r>
              <a:rPr lang="ru-RU" dirty="0" smtClean="0"/>
              <a:t>». Каждые два года проводятся летние и зимние универсиады.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		Летняя Универсиада 2013</a:t>
            </a:r>
            <a:r>
              <a:rPr lang="ru-RU" dirty="0" smtClean="0"/>
              <a:t> — XXVII Всемирная Летняя Универсиада прошла в Казани</a:t>
            </a:r>
            <a:r>
              <a:rPr lang="en-US" dirty="0" smtClean="0"/>
              <a:t> c 6 </a:t>
            </a:r>
            <a:r>
              <a:rPr lang="ru-RU" dirty="0" smtClean="0"/>
              <a:t> июля по 17 июля 2013 года. На Универсиаде  разыгрывалось более 300 комплектов медалей, приняли  участие спортсмены из 170 стран.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23622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/>
              </a:rPr>
              <a:t>Без весла не обойдёшься,</a:t>
            </a:r>
          </a:p>
          <a:p>
            <a:pPr>
              <a:defRPr/>
            </a:pPr>
            <a:r>
              <a:rPr lang="ru-RU" sz="2400" dirty="0" smtClean="0">
                <a:effectLst/>
              </a:rPr>
              <a:t>Если спортом тем займёшься.</a:t>
            </a:r>
          </a:p>
          <a:p>
            <a:pPr>
              <a:defRPr/>
            </a:pPr>
            <a:r>
              <a:rPr lang="ru-RU" sz="2400" dirty="0" smtClean="0">
                <a:effectLst/>
              </a:rPr>
              <a:t>А как занятие зовут,</a:t>
            </a:r>
          </a:p>
          <a:p>
            <a:pPr>
              <a:defRPr/>
            </a:pPr>
            <a:r>
              <a:rPr lang="ru-RU" sz="2400" dirty="0" smtClean="0">
                <a:effectLst/>
              </a:rPr>
              <a:t>Где в лодке к финишу плывут?</a:t>
            </a:r>
            <a:br>
              <a:rPr lang="ru-RU" sz="2400" dirty="0" smtClean="0">
                <a:effectLst/>
              </a:rPr>
            </a:br>
            <a:endParaRPr lang="ru-RU" sz="2400" dirty="0" smtClean="0">
              <a:effectLst/>
            </a:endParaRPr>
          </a:p>
          <a:p>
            <a:pPr>
              <a:defRPr/>
            </a:pPr>
            <a:r>
              <a:rPr lang="ru-RU" sz="2400" dirty="0" smtClean="0">
                <a:effectLst/>
              </a:rPr>
              <a:t>(гребля)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2532" name="Picture 2" descr="C:\Users\Пользователь\Downloads\51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124200"/>
            <a:ext cx="459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32766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/>
              </a:rPr>
              <a:t>Вот так чудо-стадион –</a:t>
            </a:r>
          </a:p>
          <a:p>
            <a:pPr>
              <a:defRPr/>
            </a:pPr>
            <a:r>
              <a:rPr lang="ru-RU" sz="2400" dirty="0" smtClean="0">
                <a:effectLst/>
              </a:rPr>
              <a:t>Для коней построен он.</a:t>
            </a:r>
          </a:p>
          <a:p>
            <a:pPr>
              <a:defRPr/>
            </a:pPr>
            <a:r>
              <a:rPr lang="ru-RU" sz="2400" dirty="0" smtClean="0">
                <a:effectLst/>
              </a:rPr>
              <a:t>Всех орловских рысаков</a:t>
            </a:r>
          </a:p>
          <a:p>
            <a:pPr>
              <a:defRPr/>
            </a:pPr>
            <a:r>
              <a:rPr lang="ru-RU" sz="2400" dirty="0" smtClean="0">
                <a:effectLst/>
              </a:rPr>
              <a:t>Пригласить к себе готов.</a:t>
            </a:r>
            <a:br>
              <a:rPr lang="ru-RU" sz="2400" dirty="0" smtClean="0">
                <a:effectLst/>
              </a:rPr>
            </a:br>
            <a:endParaRPr lang="ru-RU" sz="2400" dirty="0" smtClean="0">
              <a:effectLst/>
            </a:endParaRPr>
          </a:p>
          <a:p>
            <a:pPr>
              <a:defRPr/>
            </a:pPr>
            <a:r>
              <a:rPr lang="ru-RU" sz="2400" dirty="0" smtClean="0">
                <a:effectLst/>
              </a:rPr>
              <a:t>(ипподром)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3556" name="Picture 3" descr="C:\Users\Пользователь\Downloads\405E1AEFFE97-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0"/>
            <a:ext cx="459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3622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/>
              </a:rPr>
              <a:t>Красавицы в бассейне перед нами</a:t>
            </a:r>
          </a:p>
          <a:p>
            <a:pPr>
              <a:defRPr/>
            </a:pPr>
            <a:r>
              <a:rPr lang="ru-RU" sz="2400" dirty="0" smtClean="0">
                <a:effectLst/>
              </a:rPr>
              <a:t>Все вниз головой, а вверх – ногами</a:t>
            </a:r>
            <a:br>
              <a:rPr lang="ru-RU" sz="2400" dirty="0" smtClean="0">
                <a:effectLst/>
              </a:rPr>
            </a:br>
            <a:endParaRPr lang="ru-RU" sz="2400" dirty="0" smtClean="0">
              <a:effectLst/>
            </a:endParaRPr>
          </a:p>
          <a:p>
            <a:pPr>
              <a:defRPr/>
            </a:pPr>
            <a:r>
              <a:rPr lang="ru-RU" sz="2400" dirty="0" smtClean="0">
                <a:effectLst/>
              </a:rPr>
              <a:t>(синхронное плавание)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4580" name="Picture 2" descr="C:\Users\Пользователь\Downloads\867286-14643142-640-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247" y="3276600"/>
            <a:ext cx="5406353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Спортсмены нашей страны России по общим итогам заняли первое место в медальном зачете, завоевав 155 золотых, 75 серебряных и 62 бронзовых медалей</a:t>
            </a:r>
            <a:r>
              <a:rPr lang="ru-RU" dirty="0" smtClean="0"/>
              <a:t>. Так держать, Россия!</a:t>
            </a:r>
            <a:endParaRPr lang="ru-RU" dirty="0"/>
          </a:p>
        </p:txBody>
      </p:sp>
      <p:pic>
        <p:nvPicPr>
          <p:cNvPr id="4" name="Рисунок 3" descr="универсиада закрыт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429000"/>
            <a:ext cx="4629785" cy="3124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276600" cy="4691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Решение о проведении Универсиады в Казани было принято на голосовании Международной федерации университетского спорта (FISU) 31 мая 2008 года в Брюсселе.</a:t>
            </a:r>
          </a:p>
        </p:txBody>
      </p:sp>
      <p:pic>
        <p:nvPicPr>
          <p:cNvPr id="2050" name="Picture 2" descr="C:\Users\Пользователь\Downloads\image417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829848"/>
            <a:ext cx="5410200" cy="51137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folHlink"/>
                </a:solidFill>
              </a:rPr>
              <a:t>КАЗАНЬ-столица Универсиады 2013</a:t>
            </a:r>
          </a:p>
        </p:txBody>
      </p:sp>
      <p:pic>
        <p:nvPicPr>
          <p:cNvPr id="6147" name="Picture 4" descr="kaz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524000"/>
            <a:ext cx="7391400" cy="49339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Талисман Универсиады 2013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Талисман казанской Универсиады — Юни , котенок крылатого снежного барса. Крылатый снежный барс является национальным символом республики Татарстан.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В стилизованном виде это существо изображено на гербе Татарстана.</a:t>
            </a:r>
          </a:p>
        </p:txBody>
      </p:sp>
      <p:pic>
        <p:nvPicPr>
          <p:cNvPr id="7172" name="Picture 7" descr="Талисман казанской Универсиады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8175" y="1752600"/>
            <a:ext cx="3709988" cy="42672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Эмблема Универсиады 2013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Эмблема Универсиады состоит из латинской буквы U и 5 разноцветных звезд, символизирующих пять континентов. </a:t>
            </a:r>
          </a:p>
        </p:txBody>
      </p:sp>
      <p:pic>
        <p:nvPicPr>
          <p:cNvPr id="8196" name="Picture 10" descr="ANd9GcSWwaWqdHLzU4YAeO_ZVX3igWX6tcKOkHK4S4fO15F0bRHzopVX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98663"/>
            <a:ext cx="4267200" cy="3948112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Логотип Универсиады 2013</a:t>
            </a:r>
            <a:r>
              <a:rPr lang="ru-RU" smtClean="0"/>
              <a:t> 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191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	 </a:t>
            </a:r>
            <a:r>
              <a:rPr lang="ru-RU" sz="2400" dirty="0" smtClean="0"/>
              <a:t>Логотип Универсиады 2013 представляет собой компактную вертикальную прямоугольную конструкцию, состоящую из английских слов Универсиада, Казань, Россия, года проведения Универсиады и пяти звезд Международной Федерации Студенческого Спорта (FISU).</a:t>
            </a:r>
          </a:p>
        </p:txBody>
      </p:sp>
      <p:pic>
        <p:nvPicPr>
          <p:cNvPr id="9220" name="Picture 7" descr="Логотип казанской Универсиады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00200"/>
            <a:ext cx="3317875" cy="47244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folHlink"/>
                </a:solidFill>
              </a:rPr>
              <a:t>Флаг Казанской Универсиады 2013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В основе эмблемы Универсиады 2013 лежит так называемый тюльпан, составляющая часть современного татарского орнамента. Кроме того, цветы — это неотъемлемый атрибут лета, символ молодости и развития, радости и счастья. </a:t>
            </a:r>
          </a:p>
        </p:txBody>
      </p:sp>
      <p:pic>
        <p:nvPicPr>
          <p:cNvPr id="10244" name="Picture 8" descr="C:\Documents and Settings\Zulfia.TYCOON-4697B4C9\Рабочий стол\fra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14400"/>
            <a:ext cx="3581400" cy="2586385"/>
          </a:xfrm>
          <a:noFill/>
        </p:spPr>
      </p:pic>
      <p:pic>
        <p:nvPicPr>
          <p:cNvPr id="1026" name="Picture 2" descr="C:\Users\Пользователь\Downloads\1920x1080-7 тю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45720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folHlink"/>
                </a:solidFill>
              </a:rPr>
              <a:t>Объекты Универсиады</a:t>
            </a:r>
            <a:endParaRPr lang="ru-RU" dirty="0" smtClean="0"/>
          </a:p>
        </p:txBody>
      </p:sp>
      <p:pic>
        <p:nvPicPr>
          <p:cNvPr id="3074" name="Picture 2" descr="C:\Users\Пользователь\Downloads\k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74000" cy="5080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1">
      <a:dk1>
        <a:srgbClr val="00008A"/>
      </a:dk1>
      <a:lt1>
        <a:srgbClr val="FFFFFF"/>
      </a:lt1>
      <a:dk2>
        <a:srgbClr val="000099"/>
      </a:dk2>
      <a:lt2>
        <a:srgbClr val="FFFFFF"/>
      </a:lt2>
      <a:accent1>
        <a:srgbClr val="0099FF"/>
      </a:accent1>
      <a:accent2>
        <a:srgbClr val="00007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6E"/>
      </a:accent6>
      <a:hlink>
        <a:srgbClr val="EAEAEA"/>
      </a:hlink>
      <a:folHlink>
        <a:srgbClr val="FFCC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605</TotalTime>
  <Words>400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Точки</vt:lpstr>
      <vt:lpstr>Летняя Универсиада 2013</vt:lpstr>
      <vt:lpstr>Слайд 2</vt:lpstr>
      <vt:lpstr>Слайд 3</vt:lpstr>
      <vt:lpstr>КАЗАНЬ-столица Универсиады 2013</vt:lpstr>
      <vt:lpstr>Талисман Универсиады 2013</vt:lpstr>
      <vt:lpstr>Эмблема Универсиады 2013</vt:lpstr>
      <vt:lpstr>Логотип Универсиады 2013 </vt:lpstr>
      <vt:lpstr>Флаг Казанской Универсиады 2013</vt:lpstr>
      <vt:lpstr>Объекты Универсиады</vt:lpstr>
      <vt:lpstr>Дворец водных видов спорта </vt:lpstr>
      <vt:lpstr>Футбольный стадион</vt:lpstr>
      <vt:lpstr>Спортивный комплекс «Зилант»</vt:lpstr>
      <vt:lpstr>Деревня Универсиады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Ильдар</dc:creator>
  <cp:lastModifiedBy>Пользователь</cp:lastModifiedBy>
  <cp:revision>42</cp:revision>
  <cp:lastPrinted>1601-01-01T00:00:00Z</cp:lastPrinted>
  <dcterms:created xsi:type="dcterms:W3CDTF">1601-01-01T00:00:00Z</dcterms:created>
  <dcterms:modified xsi:type="dcterms:W3CDTF">2013-09-18T20:27:35Z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