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706586-9F4A-482F-B0EC-A131EA585E89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501701-7549-4AB0-9312-2EA6A8C4C5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dirty="0" smtClean="0"/>
              <a:t>Татар халык авыз иҗаты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4797152"/>
            <a:ext cx="3394720" cy="15274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Нуршат\Downloads\tatar-univ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0980"/>
            <a:ext cx="5328592" cy="38675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Бөек шагыйребез</a:t>
            </a:r>
            <a:r>
              <a:rPr lang="ru-RU" dirty="0" smtClean="0"/>
              <a:t> </a:t>
            </a:r>
            <a:r>
              <a:rPr lang="ru-RU" dirty="0" err="1" smtClean="0"/>
              <a:t>Г.Тукайның: </a:t>
            </a:r>
            <a:r>
              <a:rPr lang="ru-RU" dirty="0" smtClean="0"/>
              <a:t>“</a:t>
            </a:r>
            <a:r>
              <a:rPr lang="ru-RU" dirty="0" err="1" smtClean="0"/>
              <a:t>Халык</a:t>
            </a:r>
            <a:r>
              <a:rPr lang="ru-RU" dirty="0" smtClean="0"/>
              <a:t> </a:t>
            </a:r>
            <a:r>
              <a:rPr lang="ru-RU" dirty="0" err="1" smtClean="0"/>
              <a:t>зур</a:t>
            </a:r>
            <a:r>
              <a:rPr lang="ru-RU" dirty="0" smtClean="0"/>
              <a:t> </a:t>
            </a:r>
            <a:r>
              <a:rPr lang="ru-RU" dirty="0" err="1" smtClean="0"/>
              <a:t>ул</a:t>
            </a:r>
            <a:r>
              <a:rPr lang="ru-RU" dirty="0" smtClean="0"/>
              <a:t>, </a:t>
            </a:r>
            <a:r>
              <a:rPr lang="ru-RU" dirty="0" err="1" smtClean="0"/>
              <a:t>көчле ул</a:t>
            </a:r>
            <a:r>
              <a:rPr lang="ru-RU" dirty="0" smtClean="0"/>
              <a:t>, </a:t>
            </a:r>
            <a:r>
              <a:rPr lang="ru-RU" dirty="0" err="1" smtClean="0"/>
              <a:t>бөек ул</a:t>
            </a:r>
            <a:r>
              <a:rPr lang="ru-RU" dirty="0" smtClean="0"/>
              <a:t>, </a:t>
            </a:r>
            <a:r>
              <a:rPr lang="ru-RU" dirty="0" err="1" smtClean="0"/>
              <a:t>шагыйрь</a:t>
            </a:r>
            <a:r>
              <a:rPr lang="ru-RU" dirty="0" smtClean="0"/>
              <a:t> </a:t>
            </a:r>
            <a:r>
              <a:rPr lang="ru-RU" dirty="0" err="1" smtClean="0"/>
              <a:t>ул</a:t>
            </a:r>
            <a:r>
              <a:rPr lang="ru-RU" dirty="0" smtClean="0"/>
              <a:t>, </a:t>
            </a:r>
            <a:r>
              <a:rPr lang="ru-RU" dirty="0" err="1" smtClean="0"/>
              <a:t>әдип ул</a:t>
            </a:r>
            <a:r>
              <a:rPr lang="ru-RU" dirty="0" smtClean="0"/>
              <a:t>”, – </a:t>
            </a:r>
            <a:r>
              <a:rPr lang="ru-RU" dirty="0" err="1" smtClean="0"/>
              <a:t>дигән сүзләренә тагын</a:t>
            </a:r>
            <a:r>
              <a:rPr lang="ru-RU" dirty="0" smtClean="0"/>
              <a:t> </a:t>
            </a:r>
            <a:r>
              <a:rPr lang="ru-RU" dirty="0" err="1" smtClean="0"/>
              <a:t>бер</a:t>
            </a:r>
            <a:r>
              <a:rPr lang="ru-RU" dirty="0" smtClean="0"/>
              <a:t> кат </a:t>
            </a:r>
            <a:r>
              <a:rPr lang="ru-RU" dirty="0" err="1" smtClean="0"/>
              <a:t>ышандым</a:t>
            </a:r>
            <a:r>
              <a:rPr lang="ru-RU" dirty="0" smtClean="0"/>
              <a:t>. </a:t>
            </a:r>
            <a:r>
              <a:rPr lang="ru-RU" dirty="0" err="1" smtClean="0"/>
              <a:t>Күп гасырлар</a:t>
            </a:r>
            <a:r>
              <a:rPr lang="ru-RU" dirty="0" smtClean="0"/>
              <a:t> </a:t>
            </a:r>
            <a:r>
              <a:rPr lang="ru-RU" dirty="0" err="1" smtClean="0"/>
              <a:t>дәвамында тупланып</a:t>
            </a:r>
            <a:r>
              <a:rPr lang="ru-RU" dirty="0" smtClean="0"/>
              <a:t> </a:t>
            </a:r>
            <a:r>
              <a:rPr lang="ru-RU" dirty="0" err="1" smtClean="0"/>
              <a:t>килгән гүзәл әсәрләр әдипнең </a:t>
            </a:r>
            <a:r>
              <a:rPr lang="ru-RU" dirty="0" smtClean="0"/>
              <a:t>алтын </a:t>
            </a:r>
            <a:r>
              <a:rPr lang="ru-RU" dirty="0" err="1" smtClean="0"/>
              <a:t>сүзләрен раслый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         </a:t>
            </a:r>
            <a:r>
              <a:rPr lang="ru-RU" dirty="0" err="1" smtClean="0"/>
              <a:t>Хәзерге елларда</a:t>
            </a:r>
            <a:r>
              <a:rPr lang="ru-RU" dirty="0" smtClean="0"/>
              <a:t> татар </a:t>
            </a:r>
            <a:r>
              <a:rPr lang="ru-RU" dirty="0" err="1" smtClean="0"/>
              <a:t>халык</a:t>
            </a:r>
            <a:r>
              <a:rPr lang="ru-RU" dirty="0" smtClean="0"/>
              <a:t> </a:t>
            </a:r>
            <a:r>
              <a:rPr lang="ru-RU" dirty="0" err="1" smtClean="0"/>
              <a:t>иҗаты онытылмаган</a:t>
            </a:r>
            <a:r>
              <a:rPr lang="ru-RU" dirty="0" smtClean="0"/>
              <a:t>. </a:t>
            </a:r>
            <a:r>
              <a:rPr lang="ru-RU" dirty="0" err="1" smtClean="0"/>
              <a:t>Мәктәптә дә, балалар</a:t>
            </a:r>
            <a:r>
              <a:rPr lang="ru-RU" dirty="0" smtClean="0"/>
              <a:t> </a:t>
            </a:r>
            <a:r>
              <a:rPr lang="ru-RU" dirty="0" err="1" smtClean="0"/>
              <a:t>бакчасында</a:t>
            </a:r>
            <a:r>
              <a:rPr lang="ru-RU" dirty="0" smtClean="0"/>
              <a:t> да, </a:t>
            </a:r>
            <a:r>
              <a:rPr lang="ru-RU" dirty="0" err="1" smtClean="0"/>
              <a:t>төрле бәйрәмнәрдә дә, иҗатта </a:t>
            </a:r>
            <a:r>
              <a:rPr lang="ru-RU" dirty="0" smtClean="0"/>
              <a:t>да без </a:t>
            </a:r>
            <a:r>
              <a:rPr lang="ru-RU" dirty="0" err="1" smtClean="0"/>
              <a:t>шушы</a:t>
            </a:r>
            <a:r>
              <a:rPr lang="ru-RU" dirty="0" smtClean="0"/>
              <a:t> </a:t>
            </a:r>
            <a:r>
              <a:rPr lang="ru-RU" dirty="0" err="1" smtClean="0"/>
              <a:t>гүзәл җәүһәрләрдән еш</a:t>
            </a:r>
            <a:r>
              <a:rPr lang="ru-RU" dirty="0" smtClean="0"/>
              <a:t> </a:t>
            </a:r>
            <a:r>
              <a:rPr lang="ru-RU" dirty="0" err="1" smtClean="0"/>
              <a:t>файдаланабыз</a:t>
            </a:r>
            <a:r>
              <a:rPr lang="ru-RU" dirty="0" smtClean="0"/>
              <a:t>.                             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              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44008" y="1556792"/>
            <a:ext cx="4042792" cy="4695800"/>
          </a:xfrm>
        </p:spPr>
        <p:txBody>
          <a:bodyPr/>
          <a:lstStyle/>
          <a:p>
            <a:r>
              <a:rPr lang="tt-RU" b="1" dirty="0" smtClean="0"/>
              <a:t>Тел дигән дәрья бар,</a:t>
            </a:r>
          </a:p>
          <a:p>
            <a:r>
              <a:rPr lang="tt-RU" b="1" dirty="0" smtClean="0"/>
              <a:t>Төбендә энҗе-мәрҗән бар,</a:t>
            </a:r>
          </a:p>
          <a:p>
            <a:r>
              <a:rPr lang="tt-RU" b="1" dirty="0" smtClean="0"/>
              <a:t>Белгәннәр чумып  алыр,</a:t>
            </a:r>
          </a:p>
          <a:p>
            <a:r>
              <a:rPr lang="tt-RU" b="1" dirty="0" smtClean="0"/>
              <a:t>Белмәгәннәр коры калыр.</a:t>
            </a:r>
          </a:p>
          <a:p>
            <a:endParaRPr lang="ru-RU" b="1" dirty="0"/>
          </a:p>
        </p:txBody>
      </p:sp>
      <p:pic>
        <p:nvPicPr>
          <p:cNvPr id="2053" name="Picture 5" descr="C:\Users\Нуршат\Downloads\2592555__gal_bee_vva.djvu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023425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631904"/>
          </a:xfrm>
        </p:spPr>
        <p:txBody>
          <a:bodyPr>
            <a:normAutofit/>
          </a:bodyPr>
          <a:lstStyle/>
          <a:p>
            <a:r>
              <a:rPr lang="ru-RU" dirty="0" smtClean="0"/>
              <a:t>Татар </a:t>
            </a:r>
            <a:r>
              <a:rPr lang="ru-RU" dirty="0" err="1" smtClean="0"/>
              <a:t>халык</a:t>
            </a:r>
            <a:r>
              <a:rPr lang="ru-RU" dirty="0" smtClean="0"/>
              <a:t> </a:t>
            </a:r>
            <a:r>
              <a:rPr lang="ru-RU" dirty="0" err="1" smtClean="0"/>
              <a:t>иҗатының  жанрларының төрләре  түбәндәгечә</a:t>
            </a:r>
            <a:r>
              <a:rPr lang="ru-RU" dirty="0" smtClean="0"/>
              <a:t>:</a:t>
            </a:r>
          </a:p>
          <a:p>
            <a:r>
              <a:rPr lang="ru-RU" dirty="0" smtClean="0"/>
              <a:t>      1) Эпик </a:t>
            </a:r>
            <a:r>
              <a:rPr lang="ru-RU" dirty="0" err="1" smtClean="0"/>
              <a:t>жанрлар</a:t>
            </a:r>
            <a:r>
              <a:rPr lang="ru-RU" dirty="0" smtClean="0"/>
              <a:t>: </a:t>
            </a:r>
            <a:r>
              <a:rPr lang="ru-RU" dirty="0" err="1" smtClean="0"/>
              <a:t>әкиятләр</a:t>
            </a:r>
            <a:r>
              <a:rPr lang="ru-RU" dirty="0" smtClean="0"/>
              <a:t>, </a:t>
            </a:r>
            <a:r>
              <a:rPr lang="ru-RU" dirty="0" err="1" smtClean="0"/>
              <a:t>риваятьләр</a:t>
            </a:r>
            <a:r>
              <a:rPr lang="ru-RU" dirty="0" smtClean="0"/>
              <a:t>, </a:t>
            </a:r>
            <a:r>
              <a:rPr lang="ru-RU" dirty="0" err="1" smtClean="0"/>
              <a:t>легендалар</a:t>
            </a:r>
            <a:r>
              <a:rPr lang="ru-RU" dirty="0" smtClean="0"/>
              <a:t>, героик </a:t>
            </a:r>
            <a:r>
              <a:rPr lang="ru-RU" dirty="0" err="1" smtClean="0"/>
              <a:t>эпос-дастаннар</a:t>
            </a:r>
            <a:r>
              <a:rPr lang="ru-RU" dirty="0" smtClean="0"/>
              <a:t>, </a:t>
            </a:r>
            <a:r>
              <a:rPr lang="ru-RU" dirty="0" err="1" smtClean="0"/>
              <a:t>мәзәкләр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    2)Лирик </a:t>
            </a:r>
            <a:r>
              <a:rPr lang="ru-RU" dirty="0" err="1" smtClean="0"/>
              <a:t>жанрлар</a:t>
            </a:r>
            <a:r>
              <a:rPr lang="ru-RU" dirty="0" smtClean="0"/>
              <a:t>: </a:t>
            </a:r>
            <a:r>
              <a:rPr lang="ru-RU" dirty="0" err="1" smtClean="0"/>
              <a:t>йола</a:t>
            </a:r>
            <a:r>
              <a:rPr lang="ru-RU" dirty="0" smtClean="0"/>
              <a:t> </a:t>
            </a:r>
            <a:r>
              <a:rPr lang="ru-RU" dirty="0" err="1" smtClean="0"/>
              <a:t>җырлары</a:t>
            </a:r>
            <a:r>
              <a:rPr lang="ru-RU" dirty="0" smtClean="0"/>
              <a:t>, </a:t>
            </a:r>
            <a:r>
              <a:rPr lang="ru-RU" dirty="0" err="1" smtClean="0"/>
              <a:t>лирик</a:t>
            </a:r>
            <a:r>
              <a:rPr lang="ru-RU" dirty="0" smtClean="0"/>
              <a:t> </a:t>
            </a:r>
            <a:r>
              <a:rPr lang="ru-RU" dirty="0" err="1" smtClean="0"/>
              <a:t>җырлар</a:t>
            </a:r>
            <a:r>
              <a:rPr lang="ru-RU" dirty="0" smtClean="0"/>
              <a:t>, </a:t>
            </a:r>
            <a:r>
              <a:rPr lang="ru-RU" dirty="0" err="1" smtClean="0"/>
              <a:t>уен-бию</a:t>
            </a:r>
            <a:r>
              <a:rPr lang="ru-RU" dirty="0" smtClean="0"/>
              <a:t> </a:t>
            </a:r>
            <a:r>
              <a:rPr lang="ru-RU" dirty="0" err="1" smtClean="0"/>
              <a:t>җырлары</a:t>
            </a:r>
            <a:r>
              <a:rPr lang="ru-RU" dirty="0" smtClean="0"/>
              <a:t>, </a:t>
            </a:r>
            <a:r>
              <a:rPr lang="ru-RU" dirty="0" err="1" smtClean="0"/>
              <a:t>такмаклар</a:t>
            </a:r>
            <a:r>
              <a:rPr lang="ru-RU" dirty="0" smtClean="0"/>
              <a:t>, </a:t>
            </a:r>
            <a:r>
              <a:rPr lang="ru-RU" dirty="0" err="1" smtClean="0"/>
              <a:t>мөнәҗәтләр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    3)</a:t>
            </a:r>
            <a:r>
              <a:rPr lang="ru-RU" dirty="0" err="1" smtClean="0"/>
              <a:t>Лиро-эпик</a:t>
            </a:r>
            <a:r>
              <a:rPr lang="ru-RU" dirty="0" smtClean="0"/>
              <a:t> </a:t>
            </a:r>
            <a:r>
              <a:rPr lang="ru-RU" dirty="0" err="1" smtClean="0"/>
              <a:t>жанрлар</a:t>
            </a:r>
            <a:r>
              <a:rPr lang="ru-RU" dirty="0" smtClean="0"/>
              <a:t>: </a:t>
            </a:r>
            <a:r>
              <a:rPr lang="ru-RU" dirty="0" err="1" smtClean="0"/>
              <a:t>бәетләр</a:t>
            </a:r>
            <a:r>
              <a:rPr lang="ru-RU" dirty="0" smtClean="0"/>
              <a:t>, </a:t>
            </a:r>
            <a:r>
              <a:rPr lang="ru-RU" dirty="0" err="1" smtClean="0"/>
              <a:t>тарихи</a:t>
            </a:r>
            <a:r>
              <a:rPr lang="ru-RU" dirty="0" smtClean="0"/>
              <a:t> </a:t>
            </a:r>
            <a:r>
              <a:rPr lang="ru-RU" dirty="0" err="1" smtClean="0"/>
              <a:t>җырлар</a:t>
            </a:r>
            <a:r>
              <a:rPr lang="ru-RU" dirty="0" smtClean="0"/>
              <a:t>, </a:t>
            </a:r>
            <a:r>
              <a:rPr lang="ru-RU" dirty="0" err="1" smtClean="0"/>
              <a:t>мәхәббәт </a:t>
            </a:r>
            <a:r>
              <a:rPr lang="ru-RU" dirty="0" smtClean="0"/>
              <a:t>яки </a:t>
            </a:r>
            <a:r>
              <a:rPr lang="ru-RU" dirty="0" err="1" smtClean="0"/>
              <a:t>көнкүреш дастаннары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      4)Драма </a:t>
            </a:r>
            <a:r>
              <a:rPr lang="ru-RU" dirty="0" err="1" smtClean="0"/>
              <a:t>башлангычы</a:t>
            </a:r>
            <a:r>
              <a:rPr lang="ru-RU" dirty="0" smtClean="0"/>
              <a:t> </a:t>
            </a:r>
            <a:r>
              <a:rPr lang="ru-RU" dirty="0" err="1" smtClean="0"/>
              <a:t>белән үрелгән иҗат төрләре</a:t>
            </a:r>
            <a:r>
              <a:rPr lang="ru-RU" dirty="0" smtClean="0"/>
              <a:t>: </a:t>
            </a:r>
            <a:r>
              <a:rPr lang="ru-RU" dirty="0" err="1" smtClean="0"/>
              <a:t>йола</a:t>
            </a:r>
            <a:r>
              <a:rPr lang="ru-RU" dirty="0" smtClean="0"/>
              <a:t> </a:t>
            </a:r>
            <a:r>
              <a:rPr lang="ru-RU" dirty="0" err="1" smtClean="0"/>
              <a:t>поэзиясе</a:t>
            </a:r>
            <a:r>
              <a:rPr lang="ru-RU" dirty="0" smtClean="0"/>
              <a:t>, </a:t>
            </a:r>
            <a:r>
              <a:rPr lang="ru-RU" dirty="0" err="1" smtClean="0"/>
              <a:t>халык</a:t>
            </a:r>
            <a:r>
              <a:rPr lang="ru-RU" dirty="0" smtClean="0"/>
              <a:t> </a:t>
            </a:r>
            <a:r>
              <a:rPr lang="ru-RU" dirty="0" err="1" smtClean="0"/>
              <a:t>уеннары</a:t>
            </a:r>
            <a:r>
              <a:rPr lang="ru-RU" dirty="0" smtClean="0"/>
              <a:t> </a:t>
            </a:r>
            <a:r>
              <a:rPr lang="ru-RU" dirty="0" err="1" smtClean="0"/>
              <a:t>һәм уен-бию</a:t>
            </a:r>
            <a:r>
              <a:rPr lang="ru-RU" dirty="0" smtClean="0"/>
              <a:t> </a:t>
            </a:r>
            <a:r>
              <a:rPr lang="ru-RU" dirty="0" err="1" smtClean="0"/>
              <a:t>җырлары</a:t>
            </a:r>
            <a:r>
              <a:rPr lang="ru-RU" dirty="0" smtClean="0"/>
              <a:t>, </a:t>
            </a:r>
            <a:r>
              <a:rPr lang="ru-RU" dirty="0" err="1" smtClean="0"/>
              <a:t>балалар</a:t>
            </a:r>
            <a:r>
              <a:rPr lang="ru-RU" dirty="0" smtClean="0"/>
              <a:t> фольклоры.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20688"/>
            <a:ext cx="8229600" cy="1143000"/>
          </a:xfrm>
        </p:spPr>
        <p:txBody>
          <a:bodyPr/>
          <a:lstStyle/>
          <a:p>
            <a:r>
              <a:rPr lang="tt-RU" b="1" i="1" dirty="0" smtClean="0"/>
              <a:t>әкиятләр</a:t>
            </a:r>
            <a:endParaRPr lang="ru-RU" b="1" i="1" dirty="0"/>
          </a:p>
        </p:txBody>
      </p:sp>
      <p:pic>
        <p:nvPicPr>
          <p:cNvPr id="4" name="Picture 3" descr="C:\Users\Нуршат\Downloads\DSC08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935163"/>
            <a:ext cx="4104456" cy="4389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772816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Әкият </a:t>
            </a:r>
            <a:r>
              <a:rPr lang="ru-RU" dirty="0" smtClean="0"/>
              <a:t>– </a:t>
            </a:r>
            <a:r>
              <a:rPr lang="ru-RU" dirty="0" err="1" smtClean="0"/>
              <a:t>халык</a:t>
            </a:r>
            <a:r>
              <a:rPr lang="ru-RU" dirty="0" smtClean="0"/>
              <a:t> </a:t>
            </a:r>
            <a:r>
              <a:rPr lang="ru-RU" dirty="0" err="1" smtClean="0"/>
              <a:t>иҗатының бик</a:t>
            </a:r>
            <a:r>
              <a:rPr lang="ru-RU" dirty="0" smtClean="0"/>
              <a:t> </a:t>
            </a:r>
            <a:r>
              <a:rPr lang="ru-RU" dirty="0" err="1" smtClean="0"/>
              <a:t>борынгы</a:t>
            </a:r>
            <a:r>
              <a:rPr lang="ru-RU" dirty="0" smtClean="0"/>
              <a:t> жанры, </a:t>
            </a:r>
            <a:r>
              <a:rPr lang="ru-RU" dirty="0" err="1" smtClean="0"/>
              <a:t>шул</a:t>
            </a:r>
            <a:r>
              <a:rPr lang="ru-RU" dirty="0" smtClean="0"/>
              <a:t> </a:t>
            </a:r>
            <a:r>
              <a:rPr lang="ru-RU" dirty="0" err="1" smtClean="0"/>
              <a:t>ук</a:t>
            </a:r>
            <a:r>
              <a:rPr lang="ru-RU" dirty="0" smtClean="0"/>
              <a:t> </a:t>
            </a:r>
            <a:r>
              <a:rPr lang="ru-RU" dirty="0" err="1" smtClean="0"/>
              <a:t>вакытта</a:t>
            </a:r>
            <a:r>
              <a:rPr lang="ru-RU" dirty="0" smtClean="0"/>
              <a:t>  </a:t>
            </a:r>
            <a:r>
              <a:rPr lang="ru-RU" dirty="0" err="1" smtClean="0"/>
              <a:t>ул</a:t>
            </a:r>
            <a:r>
              <a:rPr lang="ru-RU" dirty="0" smtClean="0"/>
              <a:t> фантастик </a:t>
            </a:r>
            <a:r>
              <a:rPr lang="ru-RU" dirty="0" err="1" smtClean="0"/>
              <a:t>әсәр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       </a:t>
            </a:r>
            <a:r>
              <a:rPr lang="ru-RU" dirty="0" err="1" smtClean="0"/>
              <a:t>Бүгенге көндә бу</a:t>
            </a:r>
            <a:r>
              <a:rPr lang="ru-RU" dirty="0" smtClean="0"/>
              <a:t> жанр </a:t>
            </a:r>
            <a:r>
              <a:rPr lang="ru-RU" dirty="0" err="1" smtClean="0"/>
              <a:t>киң кулланыла</a:t>
            </a:r>
            <a:r>
              <a:rPr lang="ru-RU" dirty="0" smtClean="0"/>
              <a:t>. Бала </a:t>
            </a:r>
            <a:r>
              <a:rPr lang="ru-RU" dirty="0" err="1" smtClean="0"/>
              <a:t>карында</a:t>
            </a:r>
            <a:r>
              <a:rPr lang="ru-RU" dirty="0" smtClean="0"/>
              <a:t> </a:t>
            </a:r>
            <a:r>
              <a:rPr lang="ru-RU" dirty="0" err="1" smtClean="0"/>
              <a:t>хатын-кызлар</a:t>
            </a:r>
            <a:r>
              <a:rPr lang="ru-RU" dirty="0" smtClean="0"/>
              <a:t>  </a:t>
            </a:r>
            <a:r>
              <a:rPr lang="ru-RU" dirty="0" err="1" smtClean="0"/>
              <a:t>сабыйларына</a:t>
            </a:r>
            <a:r>
              <a:rPr lang="ru-RU" dirty="0" smtClean="0"/>
              <a:t> </a:t>
            </a:r>
            <a:r>
              <a:rPr lang="ru-RU" dirty="0" err="1" smtClean="0"/>
              <a:t>әкиятләр сөйлиләр</a:t>
            </a:r>
            <a:r>
              <a:rPr lang="ru-RU" dirty="0" smtClean="0"/>
              <a:t>. </a:t>
            </a:r>
            <a:r>
              <a:rPr lang="ru-RU" dirty="0" err="1" smtClean="0"/>
              <a:t>Һәр гаиләдә балалар</a:t>
            </a:r>
            <a:r>
              <a:rPr lang="ru-RU" dirty="0" smtClean="0"/>
              <a:t> </a:t>
            </a:r>
            <a:r>
              <a:rPr lang="ru-RU" dirty="0" err="1" smtClean="0"/>
              <a:t>йоклар</a:t>
            </a:r>
            <a:r>
              <a:rPr lang="ru-RU" dirty="0" smtClean="0"/>
              <a:t>  </a:t>
            </a:r>
            <a:r>
              <a:rPr lang="ru-RU" dirty="0" err="1" smtClean="0"/>
              <a:t>алдыннан</a:t>
            </a:r>
            <a:r>
              <a:rPr lang="ru-RU" dirty="0" smtClean="0"/>
              <a:t> </a:t>
            </a:r>
            <a:r>
              <a:rPr lang="ru-RU" dirty="0" err="1" smtClean="0"/>
              <a:t>әкиятләр сөйләтә.</a:t>
            </a:r>
            <a:r>
              <a:rPr lang="ru-RU" dirty="0" smtClean="0"/>
              <a:t> </a:t>
            </a:r>
            <a:r>
              <a:rPr lang="ru-RU" dirty="0" err="1" smtClean="0"/>
              <a:t>Мәктәп яшендә, балалар</a:t>
            </a:r>
            <a:r>
              <a:rPr lang="ru-RU" dirty="0" smtClean="0"/>
              <a:t> </a:t>
            </a:r>
            <a:r>
              <a:rPr lang="ru-RU" dirty="0" err="1" smtClean="0"/>
              <a:t>бакчаларында</a:t>
            </a:r>
            <a:r>
              <a:rPr lang="ru-RU" dirty="0" smtClean="0"/>
              <a:t> </a:t>
            </a:r>
            <a:r>
              <a:rPr lang="ru-RU" dirty="0" err="1" smtClean="0"/>
              <a:t>әкиятләрне сәхнәләштерү һаман </a:t>
            </a:r>
            <a:r>
              <a:rPr lang="ru-RU" dirty="0" smtClean="0"/>
              <a:t>да </a:t>
            </a:r>
            <a:r>
              <a:rPr lang="ru-RU" dirty="0" err="1" smtClean="0"/>
              <a:t>дәвам итә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dirty="0" smtClean="0"/>
              <a:t>         табышмаклар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  </a:t>
            </a:r>
            <a:r>
              <a:rPr lang="ru-RU" sz="2800" dirty="0" err="1" smtClean="0"/>
              <a:t>Табышмак</a:t>
            </a:r>
            <a:r>
              <a:rPr lang="ru-RU" sz="2800" dirty="0" smtClean="0"/>
              <a:t> </a:t>
            </a:r>
            <a:r>
              <a:rPr lang="ru-RU" sz="2800" dirty="0" err="1" smtClean="0"/>
              <a:t>ул</a:t>
            </a:r>
            <a:r>
              <a:rPr lang="ru-RU" sz="2800" dirty="0" smtClean="0"/>
              <a:t> – предмет яки </a:t>
            </a:r>
            <a:r>
              <a:rPr lang="ru-RU" sz="2800" dirty="0" err="1" smtClean="0"/>
              <a:t>күренешне читләтеп</a:t>
            </a:r>
            <a:r>
              <a:rPr lang="ru-RU" sz="2800" dirty="0" smtClean="0"/>
              <a:t>, </a:t>
            </a:r>
            <a:r>
              <a:rPr lang="ru-RU" sz="2800" dirty="0" err="1" smtClean="0"/>
              <a:t>кин</a:t>
            </a:r>
            <a:r>
              <a:rPr lang="ru-RU" sz="2800" dirty="0" smtClean="0"/>
              <a:t> </a:t>
            </a:r>
            <a:r>
              <a:rPr lang="ru-RU" sz="2800" dirty="0" err="1" smtClean="0"/>
              <a:t>итеп</a:t>
            </a:r>
            <a:r>
              <a:rPr lang="ru-RU" sz="2800" dirty="0" smtClean="0"/>
              <a:t> </a:t>
            </a:r>
            <a:r>
              <a:rPr lang="ru-RU" sz="2800" dirty="0" err="1" smtClean="0"/>
              <a:t>сурәтләүгә корылган</a:t>
            </a:r>
            <a:r>
              <a:rPr lang="ru-RU" sz="2800" dirty="0" smtClean="0"/>
              <a:t> </a:t>
            </a:r>
            <a:r>
              <a:rPr lang="ru-RU" sz="2800" dirty="0" err="1" smtClean="0"/>
              <a:t>һәм тыңлаучылардан шуның нәрсә булуын</a:t>
            </a:r>
            <a:r>
              <a:rPr lang="ru-RU" sz="2800" dirty="0" smtClean="0"/>
              <a:t> </a:t>
            </a:r>
            <a:r>
              <a:rPr lang="ru-RU" sz="2800" dirty="0" err="1" smtClean="0"/>
              <a:t>эзләүгә исәп ителгән образлы</a:t>
            </a:r>
            <a:r>
              <a:rPr lang="ru-RU" sz="2800" dirty="0" smtClean="0"/>
              <a:t>,  </a:t>
            </a:r>
            <a:r>
              <a:rPr lang="ru-RU" sz="2800" dirty="0" err="1" smtClean="0"/>
              <a:t>үзенчәлекле башваткыч</a:t>
            </a:r>
            <a:r>
              <a:rPr lang="ru-RU" sz="2800" dirty="0" smtClean="0"/>
              <a:t>.  </a:t>
            </a:r>
          </a:p>
          <a:p>
            <a:r>
              <a:rPr lang="ru-RU" sz="2800" dirty="0" err="1" smtClean="0"/>
              <a:t>Әлеге </a:t>
            </a:r>
            <a:r>
              <a:rPr lang="ru-RU" sz="2800" dirty="0" smtClean="0"/>
              <a:t>жанр, </a:t>
            </a:r>
            <a:r>
              <a:rPr lang="ru-RU" sz="2800" dirty="0" err="1" smtClean="0"/>
              <a:t>яңа шартларга</a:t>
            </a:r>
            <a:r>
              <a:rPr lang="ru-RU" sz="2800" dirty="0" smtClean="0"/>
              <a:t> </a:t>
            </a:r>
            <a:r>
              <a:rPr lang="ru-RU" sz="2800" dirty="0" err="1" smtClean="0"/>
              <a:t>ярашып</a:t>
            </a:r>
            <a:r>
              <a:rPr lang="ru-RU" sz="2800" dirty="0" smtClean="0"/>
              <a:t>, </a:t>
            </a:r>
            <a:r>
              <a:rPr lang="ru-RU" sz="2800" dirty="0" err="1" smtClean="0"/>
              <a:t>бүген дә яшәвен дәвам итә 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* </a:t>
            </a:r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err="1" smtClean="0"/>
              <a:t>булса</a:t>
            </a:r>
            <a:r>
              <a:rPr lang="ru-RU" dirty="0" smtClean="0"/>
              <a:t>, </a:t>
            </a:r>
            <a:r>
              <a:rPr lang="ru-RU" dirty="0" err="1" smtClean="0"/>
              <a:t>көн була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err="1" smtClean="0"/>
              <a:t>булмаса</a:t>
            </a:r>
            <a:r>
              <a:rPr lang="ru-RU" dirty="0" smtClean="0"/>
              <a:t>, </a:t>
            </a:r>
            <a:r>
              <a:rPr lang="ru-RU" dirty="0" err="1" smtClean="0"/>
              <a:t>төн була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i="1" dirty="0" smtClean="0"/>
              <a:t>(</a:t>
            </a:r>
            <a:r>
              <a:rPr lang="ru-RU" i="1" dirty="0" err="1" smtClean="0"/>
              <a:t>Кояш</a:t>
            </a:r>
            <a:r>
              <a:rPr lang="ru-RU" i="1" dirty="0" smtClean="0"/>
              <a:t>)</a:t>
            </a:r>
          </a:p>
          <a:p>
            <a:r>
              <a:rPr lang="ru-RU" dirty="0" smtClean="0"/>
              <a:t>* </a:t>
            </a:r>
            <a:r>
              <a:rPr lang="ru-RU" dirty="0" err="1" smtClean="0"/>
              <a:t>Өй башына</a:t>
            </a:r>
            <a:r>
              <a:rPr lang="ru-RU" dirty="0" smtClean="0"/>
              <a:t> </a:t>
            </a:r>
            <a:r>
              <a:rPr lang="ru-RU" dirty="0" err="1" smtClean="0"/>
              <a:t>утырган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err="1" smtClean="0"/>
              <a:t>Җир йөзен нуры</a:t>
            </a:r>
            <a:r>
              <a:rPr lang="ru-RU" dirty="0" smtClean="0"/>
              <a:t> </a:t>
            </a:r>
            <a:r>
              <a:rPr lang="ru-RU" dirty="0" err="1" smtClean="0"/>
              <a:t>белән тутырган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i="1" dirty="0" smtClean="0"/>
              <a:t>(</a:t>
            </a:r>
            <a:r>
              <a:rPr lang="ru-RU" i="1" dirty="0" err="1" smtClean="0"/>
              <a:t>Кояш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3074" name="Picture 2" descr="C:\Users\Нуршат\Downloads\86737792_3291282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dirty="0" smtClean="0"/>
              <a:t>                    мәзәкләр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«Мәзәк» төшенчәсе күп кенә халыклар</a:t>
            </a:r>
            <a:r>
              <a:rPr lang="ru-RU" dirty="0" smtClean="0"/>
              <a:t> </a:t>
            </a:r>
            <a:r>
              <a:rPr lang="ru-RU" dirty="0" err="1" smtClean="0"/>
              <a:t>теленә, шул</a:t>
            </a:r>
            <a:r>
              <a:rPr lang="ru-RU" dirty="0" smtClean="0"/>
              <a:t> </a:t>
            </a:r>
            <a:r>
              <a:rPr lang="ru-RU" dirty="0" err="1" smtClean="0"/>
              <a:t>исәптән русларга</a:t>
            </a:r>
            <a:r>
              <a:rPr lang="ru-RU" dirty="0" smtClean="0"/>
              <a:t>  да грек </a:t>
            </a:r>
            <a:r>
              <a:rPr lang="ru-RU" dirty="0" err="1" smtClean="0"/>
              <a:t>теленнән кергән</a:t>
            </a:r>
            <a:r>
              <a:rPr lang="ru-RU" dirty="0" smtClean="0"/>
              <a:t>. «Анекдот» </a:t>
            </a:r>
            <a:r>
              <a:rPr lang="ru-RU" dirty="0" err="1" smtClean="0"/>
              <a:t>дигән </a:t>
            </a:r>
            <a:r>
              <a:rPr lang="ru-RU" dirty="0" smtClean="0"/>
              <a:t>жанр </a:t>
            </a:r>
            <a:r>
              <a:rPr lang="ru-RU" dirty="0" err="1" smtClean="0"/>
              <a:t>атамасына</a:t>
            </a:r>
            <a:r>
              <a:rPr lang="ru-RU" dirty="0" smtClean="0"/>
              <a:t> туры </a:t>
            </a:r>
            <a:r>
              <a:rPr lang="ru-RU" dirty="0" err="1" smtClean="0"/>
              <a:t>килә</a:t>
            </a:r>
            <a:r>
              <a:rPr lang="ru-RU" dirty="0" smtClean="0"/>
              <a:t>. </a:t>
            </a:r>
            <a:r>
              <a:rPr lang="ru-RU" dirty="0" err="1" smtClean="0"/>
              <a:t>Хәзерге </a:t>
            </a:r>
            <a:r>
              <a:rPr lang="ru-RU" dirty="0" smtClean="0"/>
              <a:t>татар фольклор </a:t>
            </a:r>
            <a:r>
              <a:rPr lang="ru-RU" dirty="0" err="1" smtClean="0"/>
              <a:t>фәнендә дә нәкъ шул</a:t>
            </a:r>
            <a:r>
              <a:rPr lang="ru-RU" dirty="0" smtClean="0"/>
              <a:t> </a:t>
            </a:r>
            <a:r>
              <a:rPr lang="ru-RU" dirty="0" err="1" smtClean="0"/>
              <a:t>мәгънә</a:t>
            </a:r>
            <a:r>
              <a:rPr lang="ru-RU" dirty="0" smtClean="0"/>
              <a:t>. </a:t>
            </a:r>
            <a:r>
              <a:rPr lang="ru-RU" dirty="0" err="1" smtClean="0"/>
              <a:t>Хәзерге вакытта</a:t>
            </a:r>
            <a:r>
              <a:rPr lang="ru-RU" dirty="0" smtClean="0"/>
              <a:t> </a:t>
            </a:r>
            <a:r>
              <a:rPr lang="ru-RU" dirty="0" err="1" smtClean="0"/>
              <a:t>мәзәкләр күпчелек радиода</a:t>
            </a:r>
            <a:r>
              <a:rPr lang="ru-RU" dirty="0" smtClean="0"/>
              <a:t> </a:t>
            </a:r>
            <a:r>
              <a:rPr lang="ru-RU" dirty="0" err="1" smtClean="0"/>
              <a:t>кулланыла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Нуршат\Downloads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83558"/>
            <a:ext cx="8712968" cy="24744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Кечкенә Наил</a:t>
            </a:r>
            <a:r>
              <a:rPr lang="ru-RU" dirty="0" smtClean="0"/>
              <a:t> </a:t>
            </a:r>
            <a:r>
              <a:rPr lang="ru-RU" dirty="0" err="1" smtClean="0"/>
              <a:t>бик</a:t>
            </a:r>
            <a:r>
              <a:rPr lang="ru-RU" dirty="0" smtClean="0"/>
              <a:t> </a:t>
            </a:r>
            <a:r>
              <a:rPr lang="ru-RU" dirty="0" err="1" smtClean="0"/>
              <a:t>начар</a:t>
            </a:r>
            <a:r>
              <a:rPr lang="ru-RU" dirty="0" smtClean="0"/>
              <a:t> </a:t>
            </a:r>
            <a:r>
              <a:rPr lang="ru-RU" dirty="0" err="1" smtClean="0"/>
              <a:t>укый</a:t>
            </a:r>
            <a:r>
              <a:rPr lang="ru-RU" dirty="0" smtClean="0"/>
              <a:t>: </a:t>
            </a:r>
            <a:r>
              <a:rPr lang="ru-RU" dirty="0" err="1" smtClean="0"/>
              <a:t>көн саен</a:t>
            </a:r>
            <a:r>
              <a:rPr lang="ru-RU" dirty="0" smtClean="0"/>
              <a:t> я </a:t>
            </a:r>
            <a:r>
              <a:rPr lang="ru-RU" dirty="0" err="1" smtClean="0"/>
              <a:t>икеле</a:t>
            </a:r>
            <a:r>
              <a:rPr lang="ru-RU" dirty="0" smtClean="0"/>
              <a:t>, </a:t>
            </a:r>
            <a:r>
              <a:rPr lang="ru-RU" dirty="0" err="1" smtClean="0"/>
              <a:t>я</a:t>
            </a:r>
            <a:r>
              <a:rPr lang="ru-RU" dirty="0" smtClean="0"/>
              <a:t> </a:t>
            </a:r>
            <a:r>
              <a:rPr lang="ru-RU" dirty="0" err="1" smtClean="0"/>
              <a:t>өчле генә алыйп</a:t>
            </a:r>
            <a:r>
              <a:rPr lang="ru-RU" dirty="0" smtClean="0"/>
              <a:t> </a:t>
            </a:r>
            <a:r>
              <a:rPr lang="ru-RU" dirty="0" err="1" smtClean="0"/>
              <a:t>кайта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Әнисе, улын</a:t>
            </a:r>
            <a:r>
              <a:rPr lang="ru-RU" dirty="0" smtClean="0"/>
              <a:t> </a:t>
            </a:r>
            <a:r>
              <a:rPr lang="ru-RU" dirty="0" err="1" smtClean="0"/>
              <a:t>оялтмакчы</a:t>
            </a:r>
            <a:r>
              <a:rPr lang="ru-RU" dirty="0" smtClean="0"/>
              <a:t> </a:t>
            </a:r>
            <a:r>
              <a:rPr lang="ru-RU" dirty="0" err="1" smtClean="0"/>
              <a:t>булып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Әнә күр әле: Фәнис гел</a:t>
            </a:r>
            <a:r>
              <a:rPr lang="ru-RU" dirty="0" smtClean="0"/>
              <a:t> </a:t>
            </a:r>
            <a:r>
              <a:rPr lang="ru-RU" dirty="0" err="1" smtClean="0"/>
              <a:t>бишлегә генә укый</a:t>
            </a:r>
            <a:r>
              <a:rPr lang="ru-RU" dirty="0" smtClean="0"/>
              <a:t>. </a:t>
            </a:r>
            <a:r>
              <a:rPr lang="ru-RU" dirty="0" err="1" smtClean="0"/>
              <a:t>Фәнистән үрнәк </a:t>
            </a:r>
            <a:r>
              <a:rPr lang="ru-RU" dirty="0" smtClean="0"/>
              <a:t>ал! – </a:t>
            </a:r>
            <a:r>
              <a:rPr lang="ru-RU" dirty="0" err="1" smtClean="0"/>
              <a:t>дип</a:t>
            </a:r>
            <a:r>
              <a:rPr lang="ru-RU" dirty="0" smtClean="0"/>
              <a:t> тора </a:t>
            </a:r>
            <a:r>
              <a:rPr lang="ru-RU" dirty="0" err="1" smtClean="0"/>
              <a:t>икән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Беркөн Наил</a:t>
            </a:r>
            <a:r>
              <a:rPr lang="ru-RU" dirty="0" smtClean="0"/>
              <a:t> </a:t>
            </a:r>
            <a:r>
              <a:rPr lang="ru-RU" dirty="0" err="1" smtClean="0"/>
              <a:t>мәктәптән бик</a:t>
            </a:r>
            <a:r>
              <a:rPr lang="ru-RU" dirty="0" smtClean="0"/>
              <a:t> </a:t>
            </a:r>
            <a:r>
              <a:rPr lang="ru-RU" dirty="0" err="1" smtClean="0"/>
              <a:t>шатланып</a:t>
            </a:r>
            <a:r>
              <a:rPr lang="ru-RU" dirty="0" smtClean="0"/>
              <a:t>, </a:t>
            </a:r>
            <a:r>
              <a:rPr lang="ru-RU" dirty="0" err="1" smtClean="0"/>
              <a:t>авызын</a:t>
            </a:r>
            <a:r>
              <a:rPr lang="ru-RU" dirty="0" smtClean="0"/>
              <a:t> </a:t>
            </a:r>
            <a:r>
              <a:rPr lang="ru-RU" dirty="0" err="1" smtClean="0"/>
              <a:t>ерып</a:t>
            </a:r>
            <a:r>
              <a:rPr lang="ru-RU" dirty="0" smtClean="0"/>
              <a:t> </a:t>
            </a:r>
            <a:r>
              <a:rPr lang="ru-RU" dirty="0" err="1" smtClean="0"/>
              <a:t>кайта</a:t>
            </a:r>
            <a:r>
              <a:rPr lang="ru-RU" dirty="0" smtClean="0"/>
              <a:t> </a:t>
            </a:r>
            <a:r>
              <a:rPr lang="ru-RU" dirty="0" err="1" smtClean="0"/>
              <a:t>икән.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Әнисе, гаҗәпләнеп: </a:t>
            </a:r>
            <a:br>
              <a:rPr lang="ru-RU" dirty="0" err="1" smtClean="0"/>
            </a:br>
            <a:r>
              <a:rPr lang="ru-RU" dirty="0" smtClean="0"/>
              <a:t>- И, </a:t>
            </a:r>
            <a:r>
              <a:rPr lang="ru-RU" dirty="0" err="1" smtClean="0"/>
              <a:t>улым</a:t>
            </a:r>
            <a:r>
              <a:rPr lang="ru-RU" dirty="0" smtClean="0"/>
              <a:t>, </a:t>
            </a:r>
            <a:r>
              <a:rPr lang="ru-RU" dirty="0" err="1" smtClean="0"/>
              <a:t>күреп </a:t>
            </a:r>
            <a:r>
              <a:rPr lang="ru-RU" dirty="0" smtClean="0"/>
              <a:t>торам: </a:t>
            </a:r>
            <a:r>
              <a:rPr lang="ru-RU" dirty="0" err="1" smtClean="0"/>
              <a:t>бүген бишле</a:t>
            </a:r>
            <a:r>
              <a:rPr lang="ru-RU" dirty="0" smtClean="0"/>
              <a:t> </a:t>
            </a:r>
            <a:r>
              <a:rPr lang="ru-RU" dirty="0" err="1" smtClean="0"/>
              <a:t>алдың, шулай</a:t>
            </a:r>
            <a:r>
              <a:rPr lang="ru-RU" dirty="0" smtClean="0"/>
              <a:t> бит? 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Юк</a:t>
            </a:r>
            <a:r>
              <a:rPr lang="ru-RU" dirty="0" smtClean="0"/>
              <a:t>, </a:t>
            </a:r>
            <a:r>
              <a:rPr lang="ru-RU" dirty="0" err="1" smtClean="0"/>
              <a:t>әни, Фәнис икеле</a:t>
            </a:r>
            <a:r>
              <a:rPr lang="ru-RU" dirty="0" smtClean="0"/>
              <a:t> </a:t>
            </a:r>
            <a:r>
              <a:rPr lang="ru-RU" dirty="0" err="1" smtClean="0"/>
              <a:t>алды</a:t>
            </a:r>
            <a:r>
              <a:rPr lang="ru-RU" dirty="0" smtClean="0"/>
              <a:t>! – </a:t>
            </a:r>
            <a:r>
              <a:rPr lang="ru-RU" dirty="0" err="1" smtClean="0"/>
              <a:t>дигән малай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i="1" dirty="0" smtClean="0"/>
              <a:t>                 Җырлар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 Бер </a:t>
            </a:r>
            <a:r>
              <a:rPr lang="ru-RU" i="1" dirty="0" err="1" smtClean="0"/>
              <a:t>генә булса</a:t>
            </a:r>
            <a:r>
              <a:rPr lang="ru-RU" i="1" dirty="0" smtClean="0"/>
              <a:t> да </a:t>
            </a:r>
            <a:r>
              <a:rPr lang="ru-RU" i="1" dirty="0" err="1" smtClean="0"/>
              <a:t>җыр белмәгән һәм бер</a:t>
            </a:r>
            <a:r>
              <a:rPr lang="ru-RU" i="1" dirty="0" smtClean="0"/>
              <a:t> </a:t>
            </a:r>
            <a:r>
              <a:rPr lang="ru-RU" i="1" dirty="0" err="1" smtClean="0"/>
              <a:t>тапкыр</a:t>
            </a:r>
            <a:r>
              <a:rPr lang="ru-RU" i="1" dirty="0" smtClean="0"/>
              <a:t> </a:t>
            </a:r>
            <a:r>
              <a:rPr lang="ru-RU" i="1" dirty="0" err="1" smtClean="0"/>
              <a:t>да</a:t>
            </a:r>
            <a:r>
              <a:rPr lang="ru-RU" i="1" dirty="0" smtClean="0"/>
              <a:t> </a:t>
            </a:r>
            <a:r>
              <a:rPr lang="ru-RU" i="1" dirty="0" err="1" smtClean="0"/>
              <a:t>җырлап карамаган</a:t>
            </a:r>
            <a:r>
              <a:rPr lang="ru-RU" i="1" dirty="0" smtClean="0"/>
              <a:t> </a:t>
            </a:r>
            <a:r>
              <a:rPr lang="ru-RU" i="1" dirty="0" err="1" smtClean="0"/>
              <a:t>кеше</a:t>
            </a:r>
            <a:r>
              <a:rPr lang="ru-RU" i="1" dirty="0" smtClean="0"/>
              <a:t> бар </a:t>
            </a:r>
            <a:r>
              <a:rPr lang="ru-RU" i="1" dirty="0" err="1" smtClean="0"/>
              <a:t>микән бу</a:t>
            </a:r>
            <a:r>
              <a:rPr lang="ru-RU" i="1" dirty="0" smtClean="0"/>
              <a:t> </a:t>
            </a:r>
            <a:r>
              <a:rPr lang="ru-RU" i="1" dirty="0" err="1" smtClean="0"/>
              <a:t>дөньяда</a:t>
            </a:r>
            <a:r>
              <a:rPr lang="ru-RU" i="1" dirty="0" smtClean="0"/>
              <a:t>? </a:t>
            </a:r>
            <a:r>
              <a:rPr lang="ru-RU" i="1" dirty="0" err="1" smtClean="0"/>
              <a:t>Мөгаен, юктыр</a:t>
            </a:r>
            <a:r>
              <a:rPr lang="ru-RU" i="1" dirty="0" smtClean="0"/>
              <a:t>. </a:t>
            </a:r>
            <a:r>
              <a:rPr lang="ru-RU" i="1" dirty="0" err="1" smtClean="0"/>
              <a:t>Чөнки җыр </a:t>
            </a:r>
            <a:r>
              <a:rPr lang="ru-RU" i="1" dirty="0" smtClean="0"/>
              <a:t>– </a:t>
            </a:r>
            <a:r>
              <a:rPr lang="ru-RU" i="1" dirty="0" err="1" smtClean="0"/>
              <a:t>сәнгатьнең киң таралган</a:t>
            </a:r>
            <a:r>
              <a:rPr lang="ru-RU" i="1" dirty="0" smtClean="0"/>
              <a:t> </a:t>
            </a:r>
            <a:r>
              <a:rPr lang="ru-RU" i="1" dirty="0" err="1" smtClean="0"/>
              <a:t>һәм яратып</a:t>
            </a:r>
            <a:r>
              <a:rPr lang="ru-RU" i="1" dirty="0" smtClean="0"/>
              <a:t> </a:t>
            </a:r>
            <a:r>
              <a:rPr lang="ru-RU" i="1" dirty="0" err="1" smtClean="0"/>
              <a:t>башкарыла</a:t>
            </a:r>
            <a:r>
              <a:rPr lang="ru-RU" i="1" dirty="0" smtClean="0"/>
              <a:t> </a:t>
            </a:r>
            <a:r>
              <a:rPr lang="ru-RU" i="1" dirty="0" err="1" smtClean="0"/>
              <a:t>торган</a:t>
            </a:r>
            <a:r>
              <a:rPr lang="ru-RU" i="1" dirty="0" smtClean="0"/>
              <a:t> </a:t>
            </a:r>
            <a:r>
              <a:rPr lang="ru-RU" i="1" dirty="0" err="1" smtClean="0"/>
              <a:t>төре.</a:t>
            </a:r>
            <a:r>
              <a:rPr lang="ru-RU" i="1" dirty="0" smtClean="0"/>
              <a:t> </a:t>
            </a:r>
            <a:r>
              <a:rPr lang="ru-RU" i="1" dirty="0" err="1" smtClean="0"/>
              <a:t>Ул</a:t>
            </a:r>
            <a:r>
              <a:rPr lang="ru-RU" i="1" dirty="0" smtClean="0"/>
              <a:t> </a:t>
            </a:r>
            <a:r>
              <a:rPr lang="ru-RU" i="1" dirty="0" err="1" smtClean="0"/>
              <a:t>кешене</a:t>
            </a:r>
            <a:r>
              <a:rPr lang="ru-RU" i="1" dirty="0" smtClean="0"/>
              <a:t> </a:t>
            </a:r>
            <a:r>
              <a:rPr lang="ru-RU" i="1" dirty="0" err="1" smtClean="0"/>
              <a:t>гомере</a:t>
            </a:r>
            <a:r>
              <a:rPr lang="ru-RU" i="1" dirty="0" smtClean="0"/>
              <a:t> </a:t>
            </a:r>
            <a:r>
              <a:rPr lang="ru-RU" i="1" dirty="0" err="1" smtClean="0"/>
              <a:t>буена</a:t>
            </a:r>
            <a:r>
              <a:rPr lang="ru-RU" i="1" dirty="0" smtClean="0"/>
              <a:t> </a:t>
            </a:r>
            <a:r>
              <a:rPr lang="ru-RU" i="1" dirty="0" err="1" smtClean="0"/>
              <a:t>озата</a:t>
            </a:r>
            <a:r>
              <a:rPr lang="ru-RU" i="1" dirty="0" smtClean="0"/>
              <a:t> бара: </a:t>
            </a:r>
            <a:r>
              <a:rPr lang="ru-RU" i="1" dirty="0" err="1" smtClean="0"/>
              <a:t>кайгы-хәсрәттә дә, шатлык-куанычта</a:t>
            </a:r>
            <a:r>
              <a:rPr lang="ru-RU" i="1" dirty="0" smtClean="0"/>
              <a:t> да.</a:t>
            </a:r>
            <a:endParaRPr lang="ru-RU" dirty="0" smtClean="0"/>
          </a:p>
          <a:p>
            <a:r>
              <a:rPr lang="ru-RU" i="1" dirty="0" err="1" smtClean="0"/>
              <a:t>Җырларның туу</a:t>
            </a:r>
            <a:r>
              <a:rPr lang="ru-RU" i="1" dirty="0" smtClean="0"/>
              <a:t> </a:t>
            </a:r>
            <a:r>
              <a:rPr lang="ru-RU" i="1" dirty="0" err="1" smtClean="0"/>
              <a:t>тарихы</a:t>
            </a:r>
            <a:r>
              <a:rPr lang="ru-RU" i="1" dirty="0" smtClean="0"/>
              <a:t> </a:t>
            </a:r>
            <a:r>
              <a:rPr lang="ru-RU" i="1" dirty="0" err="1" smtClean="0"/>
              <a:t>ерак</a:t>
            </a:r>
            <a:r>
              <a:rPr lang="ru-RU" i="1" dirty="0" smtClean="0"/>
              <a:t> </a:t>
            </a:r>
            <a:r>
              <a:rPr lang="ru-RU" i="1" dirty="0" err="1" smtClean="0"/>
              <a:t>үткәнгә барып</a:t>
            </a:r>
            <a:r>
              <a:rPr lang="ru-RU" i="1" dirty="0" smtClean="0"/>
              <a:t> </a:t>
            </a:r>
            <a:r>
              <a:rPr lang="ru-RU" i="1" dirty="0" err="1" smtClean="0"/>
              <a:t>тоташа</a:t>
            </a:r>
            <a:r>
              <a:rPr lang="ru-RU" i="1" dirty="0" smtClean="0"/>
              <a:t>. </a:t>
            </a:r>
            <a:r>
              <a:rPr lang="ru-RU" i="1" dirty="0" err="1" smtClean="0"/>
              <a:t>Күп гасырлар</a:t>
            </a:r>
            <a:r>
              <a:rPr lang="ru-RU" i="1" dirty="0" smtClean="0"/>
              <a:t> </a:t>
            </a:r>
            <a:r>
              <a:rPr lang="ru-RU" i="1" dirty="0" err="1" smtClean="0"/>
              <a:t>элек</a:t>
            </a:r>
            <a:r>
              <a:rPr lang="ru-RU" i="1" dirty="0" smtClean="0"/>
              <a:t>, </a:t>
            </a:r>
            <a:r>
              <a:rPr lang="ru-RU" i="1" dirty="0" err="1" smtClean="0"/>
              <a:t>әле дөньяда беренче</a:t>
            </a:r>
            <a:r>
              <a:rPr lang="ru-RU" i="1" dirty="0" smtClean="0"/>
              <a:t> </a:t>
            </a:r>
            <a:r>
              <a:rPr lang="ru-RU" i="1" dirty="0" err="1" smtClean="0"/>
              <a:t>китаплар</a:t>
            </a:r>
            <a:r>
              <a:rPr lang="ru-RU" i="1" dirty="0" smtClean="0"/>
              <a:t> </a:t>
            </a:r>
            <a:r>
              <a:rPr lang="ru-RU" i="1" dirty="0" err="1" smtClean="0"/>
              <a:t>гына</a:t>
            </a:r>
            <a:r>
              <a:rPr lang="ru-RU" i="1" dirty="0" smtClean="0"/>
              <a:t> </a:t>
            </a:r>
            <a:r>
              <a:rPr lang="ru-RU" i="1" dirty="0" err="1" smtClean="0"/>
              <a:t>түгел, ә беренче</a:t>
            </a:r>
            <a:r>
              <a:rPr lang="ru-RU" i="1" dirty="0" smtClean="0"/>
              <a:t> язу </a:t>
            </a:r>
            <a:r>
              <a:rPr lang="ru-RU" i="1" dirty="0" err="1" smtClean="0"/>
              <a:t>ысуллары</a:t>
            </a:r>
            <a:r>
              <a:rPr lang="ru-RU" i="1" dirty="0" smtClean="0"/>
              <a:t> </a:t>
            </a:r>
            <a:r>
              <a:rPr lang="ru-RU" i="1" dirty="0" err="1" smtClean="0"/>
              <a:t>барлыкка</a:t>
            </a:r>
            <a:r>
              <a:rPr lang="ru-RU" i="1" dirty="0" smtClean="0"/>
              <a:t> </a:t>
            </a:r>
            <a:r>
              <a:rPr lang="ru-RU" i="1" dirty="0" err="1" smtClean="0"/>
              <a:t>килгәнче үк</a:t>
            </a:r>
            <a:r>
              <a:rPr lang="ru-RU" i="1" dirty="0" smtClean="0"/>
              <a:t>, </a:t>
            </a:r>
            <a:r>
              <a:rPr lang="ru-RU" i="1" dirty="0" err="1" smtClean="0"/>
              <a:t>кешеләр җырны </a:t>
            </a:r>
            <a:r>
              <a:rPr lang="ru-RU" i="1" dirty="0" smtClean="0"/>
              <a:t>да, </a:t>
            </a:r>
            <a:r>
              <a:rPr lang="ru-RU" i="1" dirty="0" err="1" smtClean="0"/>
              <a:t>шул</a:t>
            </a:r>
            <a:r>
              <a:rPr lang="ru-RU" i="1" dirty="0" smtClean="0"/>
              <a:t> </a:t>
            </a:r>
            <a:r>
              <a:rPr lang="ru-RU" i="1" dirty="0" err="1" smtClean="0"/>
              <a:t>җыр ритмына</a:t>
            </a:r>
            <a:r>
              <a:rPr lang="ru-RU" i="1" dirty="0" smtClean="0"/>
              <a:t> </a:t>
            </a:r>
            <a:r>
              <a:rPr lang="ru-RU" i="1" dirty="0" err="1" smtClean="0"/>
              <a:t>башкарыла</a:t>
            </a:r>
            <a:r>
              <a:rPr lang="ru-RU" i="1" dirty="0" smtClean="0"/>
              <a:t> </a:t>
            </a:r>
            <a:r>
              <a:rPr lang="ru-RU" i="1" dirty="0" err="1" smtClean="0"/>
              <a:t>торган</a:t>
            </a:r>
            <a:r>
              <a:rPr lang="ru-RU" i="1" dirty="0" smtClean="0"/>
              <a:t> </a:t>
            </a:r>
            <a:r>
              <a:rPr lang="ru-RU" i="1" dirty="0" err="1" smtClean="0"/>
              <a:t>биюләрне дә белгәннәр.</a:t>
            </a:r>
            <a:endParaRPr lang="ru-RU" dirty="0" smtClean="0"/>
          </a:p>
          <a:p>
            <a:r>
              <a:rPr lang="ru-RU" i="1" dirty="0" smtClean="0"/>
              <a:t>     Татар </a:t>
            </a:r>
            <a:r>
              <a:rPr lang="ru-RU" i="1" dirty="0" err="1" smtClean="0"/>
              <a:t>халык</a:t>
            </a:r>
            <a:r>
              <a:rPr lang="ru-RU" i="1" dirty="0" smtClean="0"/>
              <a:t> </a:t>
            </a:r>
            <a:r>
              <a:rPr lang="ru-RU" i="1" dirty="0" err="1" smtClean="0"/>
              <a:t>җырлары</a:t>
            </a:r>
            <a:r>
              <a:rPr lang="ru-RU" i="1" dirty="0" smtClean="0"/>
              <a:t>, </a:t>
            </a:r>
            <a:r>
              <a:rPr lang="ru-RU" i="1" dirty="0" err="1" smtClean="0"/>
              <a:t>гадәттә</a:t>
            </a:r>
            <a:r>
              <a:rPr lang="ru-RU" i="1" dirty="0" smtClean="0"/>
              <a:t>, </a:t>
            </a:r>
            <a:r>
              <a:rPr lang="ru-RU" i="1" dirty="0" err="1" smtClean="0"/>
              <a:t>дүрт төркемгә бүлеп күзәтелә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ru-RU" i="1" dirty="0" smtClean="0"/>
              <a:t>1. </a:t>
            </a:r>
            <a:r>
              <a:rPr lang="ru-RU" i="1" dirty="0" err="1" smtClean="0"/>
              <a:t>Йола</a:t>
            </a:r>
            <a:r>
              <a:rPr lang="ru-RU" i="1" dirty="0" smtClean="0"/>
              <a:t> </a:t>
            </a:r>
            <a:r>
              <a:rPr lang="ru-RU" i="1" dirty="0" err="1" smtClean="0"/>
              <a:t>һәм уен-бию</a:t>
            </a:r>
            <a:r>
              <a:rPr lang="ru-RU" i="1" dirty="0" smtClean="0"/>
              <a:t> </a:t>
            </a:r>
            <a:r>
              <a:rPr lang="ru-RU" i="1" dirty="0" err="1" smtClean="0"/>
              <a:t>җырлары.</a:t>
            </a:r>
            <a:endParaRPr lang="ru-RU" dirty="0" smtClean="0"/>
          </a:p>
          <a:p>
            <a:r>
              <a:rPr lang="ru-RU" i="1" dirty="0" smtClean="0"/>
              <a:t>2. </a:t>
            </a:r>
            <a:r>
              <a:rPr lang="ru-RU" i="1" dirty="0" err="1" smtClean="0"/>
              <a:t>Тарихи</a:t>
            </a:r>
            <a:r>
              <a:rPr lang="ru-RU" i="1" dirty="0" smtClean="0"/>
              <a:t> </a:t>
            </a:r>
            <a:r>
              <a:rPr lang="ru-RU" i="1" dirty="0" err="1" smtClean="0"/>
              <a:t>җырлар.</a:t>
            </a:r>
            <a:endParaRPr lang="ru-RU" dirty="0" smtClean="0"/>
          </a:p>
          <a:p>
            <a:r>
              <a:rPr lang="ru-RU" i="1" dirty="0" smtClean="0"/>
              <a:t>3. Лирик </a:t>
            </a:r>
            <a:r>
              <a:rPr lang="ru-RU" i="1" dirty="0" err="1" smtClean="0"/>
              <a:t>озын</a:t>
            </a:r>
            <a:r>
              <a:rPr lang="ru-RU" i="1" dirty="0" smtClean="0"/>
              <a:t> </a:t>
            </a:r>
            <a:r>
              <a:rPr lang="ru-RU" i="1" dirty="0" err="1" smtClean="0"/>
              <a:t>җырлар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smtClean="0"/>
              <a:t>4. </a:t>
            </a:r>
            <a:r>
              <a:rPr lang="ru-RU" i="1" dirty="0" err="1" smtClean="0"/>
              <a:t>Кыска</a:t>
            </a:r>
            <a:r>
              <a:rPr lang="ru-RU" i="1" dirty="0" smtClean="0"/>
              <a:t> </a:t>
            </a:r>
            <a:r>
              <a:rPr lang="ru-RU" i="1" dirty="0" err="1" smtClean="0"/>
              <a:t>җырлар.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137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Татар халык авыз иҗаты</vt:lpstr>
      <vt:lpstr>                  </vt:lpstr>
      <vt:lpstr>Слайд 3</vt:lpstr>
      <vt:lpstr>әкиятләр</vt:lpstr>
      <vt:lpstr>         табышмаклар</vt:lpstr>
      <vt:lpstr>Слайд 6</vt:lpstr>
      <vt:lpstr>                    мәзәкләр</vt:lpstr>
      <vt:lpstr>Слайд 8</vt:lpstr>
      <vt:lpstr>                 Җырлар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Нуршат</dc:creator>
  <cp:lastModifiedBy>Нуршат</cp:lastModifiedBy>
  <cp:revision>41</cp:revision>
  <dcterms:created xsi:type="dcterms:W3CDTF">2013-04-17T12:42:05Z</dcterms:created>
  <dcterms:modified xsi:type="dcterms:W3CDTF">2013-10-27T20:45:17Z</dcterms:modified>
</cp:coreProperties>
</file>