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BD73-D682-4035-9FB1-E26A50942797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ED9F-2F9F-4F39-9C12-C68E6B56B3E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BD73-D682-4035-9FB1-E26A50942797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ED9F-2F9F-4F39-9C12-C68E6B56B3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BD73-D682-4035-9FB1-E26A50942797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ED9F-2F9F-4F39-9C12-C68E6B56B3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BD73-D682-4035-9FB1-E26A50942797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ED9F-2F9F-4F39-9C12-C68E6B56B3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BD73-D682-4035-9FB1-E26A50942797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9F0ED9F-2F9F-4F39-9C12-C68E6B56B3E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BD73-D682-4035-9FB1-E26A50942797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ED9F-2F9F-4F39-9C12-C68E6B56B3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BD73-D682-4035-9FB1-E26A50942797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ED9F-2F9F-4F39-9C12-C68E6B56B3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BD73-D682-4035-9FB1-E26A50942797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ED9F-2F9F-4F39-9C12-C68E6B56B3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BD73-D682-4035-9FB1-E26A50942797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ED9F-2F9F-4F39-9C12-C68E6B56B3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BD73-D682-4035-9FB1-E26A50942797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ED9F-2F9F-4F39-9C12-C68E6B56B3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EBD73-D682-4035-9FB1-E26A50942797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0ED9F-2F9F-4F39-9C12-C68E6B56B3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F1EBD73-D682-4035-9FB1-E26A50942797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9F0ED9F-2F9F-4F39-9C12-C68E6B56B3E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Оздоровительный досуг для 2 младшей группы.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Тема «Репка»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«Репка»</a:t>
            </a:r>
            <a:endParaRPr lang="ru-RU" dirty="0"/>
          </a:p>
        </p:txBody>
      </p:sp>
      <p:pic>
        <p:nvPicPr>
          <p:cNvPr id="5" name="Содержимое 4" descr="P1130049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P1130050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«Выбираем деда»</a:t>
            </a:r>
            <a:endParaRPr lang="ru-RU" dirty="0"/>
          </a:p>
        </p:txBody>
      </p:sp>
      <p:pic>
        <p:nvPicPr>
          <p:cNvPr id="5" name="Содержимое 4" descr="P1130015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348880"/>
            <a:ext cx="4038600" cy="3028950"/>
          </a:xfrm>
        </p:spPr>
      </p:pic>
      <p:pic>
        <p:nvPicPr>
          <p:cNvPr id="6" name="Содержимое 5" descr="P1130016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 «Кто больше наберёт грибов»</a:t>
            </a:r>
            <a:endParaRPr lang="ru-RU" dirty="0"/>
          </a:p>
        </p:txBody>
      </p:sp>
      <p:pic>
        <p:nvPicPr>
          <p:cNvPr id="5" name="Содержимое 4" descr="P1130017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348880"/>
            <a:ext cx="4038600" cy="3028950"/>
          </a:xfrm>
        </p:spPr>
      </p:pic>
      <p:pic>
        <p:nvPicPr>
          <p:cNvPr id="6" name="Содержимое 5" descr="P1130019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Посчитали мы грибочки и отдали бабушке…</a:t>
            </a:r>
            <a:endParaRPr lang="ru-RU" dirty="0"/>
          </a:p>
        </p:txBody>
      </p:sp>
      <p:pic>
        <p:nvPicPr>
          <p:cNvPr id="5" name="Содержимое 4" descr="P1130021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P1130024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Танец «Весёлые утята»</a:t>
            </a:r>
            <a:endParaRPr lang="ru-RU" dirty="0"/>
          </a:p>
        </p:txBody>
      </p:sp>
      <p:pic>
        <p:nvPicPr>
          <p:cNvPr id="5" name="Содержимое 4" descr="P1130026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348880"/>
            <a:ext cx="4038600" cy="3028950"/>
          </a:xfrm>
        </p:spPr>
      </p:pic>
      <p:pic>
        <p:nvPicPr>
          <p:cNvPr id="7" name="Содержимое 6" descr="P1130028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Считалка «Выбираем Жучку»</a:t>
            </a:r>
            <a:endParaRPr lang="ru-RU" dirty="0"/>
          </a:p>
        </p:txBody>
      </p:sp>
      <p:pic>
        <p:nvPicPr>
          <p:cNvPr id="5" name="Содержимое 4" descr="P1130029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P1130030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Отгадали мы загадку…</a:t>
            </a:r>
            <a:endParaRPr lang="ru-RU" dirty="0"/>
          </a:p>
        </p:txBody>
      </p:sp>
      <p:pic>
        <p:nvPicPr>
          <p:cNvPr id="4" name="Содержимое 3" descr="P113003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Русская народная игра «Кот и мыши»</a:t>
            </a:r>
            <a:endParaRPr lang="ru-RU" dirty="0"/>
          </a:p>
        </p:txBody>
      </p:sp>
      <p:pic>
        <p:nvPicPr>
          <p:cNvPr id="5" name="Содержимое 4" descr="P1130038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P1130039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«Выбираем репку»</a:t>
            </a:r>
            <a:endParaRPr lang="ru-RU" dirty="0"/>
          </a:p>
        </p:txBody>
      </p:sp>
      <p:pic>
        <p:nvPicPr>
          <p:cNvPr id="5" name="Содержимое 4" descr="P1130040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P1130042.JPG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89</TotalTime>
  <Words>61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Оздоровительный досуг для 2 младшей группы.</vt:lpstr>
      <vt:lpstr>Игра «Выбираем деда»</vt:lpstr>
      <vt:lpstr>Игра «Кто больше наберёт грибов»</vt:lpstr>
      <vt:lpstr>Посчитали мы грибочки и отдали бабушке…</vt:lpstr>
      <vt:lpstr>Танец «Весёлые утята»</vt:lpstr>
      <vt:lpstr>Считалка «Выбираем Жучку»</vt:lpstr>
      <vt:lpstr>Отгадали мы загадку…</vt:lpstr>
      <vt:lpstr>Русская народная игра «Кот и мыши»</vt:lpstr>
      <vt:lpstr>Игра «Выбираем репку»</vt:lpstr>
      <vt:lpstr>Игра «Репка»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Оздоровительный досуг для 2 младшей группы.</dc:title>
  <dc:creator>ирина</dc:creator>
  <cp:lastModifiedBy>Home</cp:lastModifiedBy>
  <cp:revision>7</cp:revision>
  <dcterms:created xsi:type="dcterms:W3CDTF">2014-02-12T03:40:02Z</dcterms:created>
  <dcterms:modified xsi:type="dcterms:W3CDTF">2014-02-14T00:42:06Z</dcterms:modified>
</cp:coreProperties>
</file>