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275" r:id="rId3"/>
    <p:sldId id="273" r:id="rId4"/>
    <p:sldId id="272" r:id="rId5"/>
    <p:sldId id="271" r:id="rId6"/>
    <p:sldId id="276" r:id="rId7"/>
    <p:sldId id="277" r:id="rId8"/>
    <p:sldId id="279" r:id="rId9"/>
    <p:sldId id="278" r:id="rId10"/>
    <p:sldId id="281" r:id="rId11"/>
    <p:sldId id="283" r:id="rId12"/>
    <p:sldId id="280" r:id="rId13"/>
    <p:sldId id="282" r:id="rId14"/>
    <p:sldId id="287" r:id="rId15"/>
    <p:sldId id="286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FF6AAD-2DC3-4FF6-AFBE-E35274CA537D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76E7B8-8A6D-494F-BD3C-9E8579D37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EC61-7E2F-4BF9-AF43-372D7D2CED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2E47-01F4-4FD7-80D5-4BD5A770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769-F082-4039-97D8-E3A2BE6952FA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7393-3A9B-40AF-AB65-BCD77A99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112-2828-4910-9993-C80DD5604FBF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DC8C-E21E-463C-8F5B-53FF8A90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0CB4-3851-438F-B4BB-78E098B8DEA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4FC-B920-4E91-BB2E-F0E2E40A6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504F-930D-4EE9-AB72-570AE6C2FC1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BA6E-B539-4CC2-A2DA-639C17D3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55BC-33BA-48C1-94E0-23D86858E33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03A9-6745-49AD-8992-D24482EF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0AA9-640E-4462-9C4A-D1EAD2E3C6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0219-2708-40DC-B766-E88E2932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A932-891A-4EFB-BAA1-5286D0F7603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400D-B1EC-4D28-8D16-F0477A96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E562-1DF8-4E12-830E-EB87B070E51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F498-E4A0-4D6D-8198-FECD9499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F889-2E19-4A60-903A-5C29BE5398B8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C429-AA56-4C0C-9FBF-0DD828EC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97F1-F910-4486-84B4-3D05CE9AA59B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30E4-8D76-4E70-B08B-F5F4725B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CC20D-3462-4CE8-8370-554CEE9B7394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E9172-9863-4614-A605-7EB3B9CF9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EFEEE-4A25-46BD-87B8-BCABBF5E2FB2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14346" y="2071678"/>
            <a:ext cx="8858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Детские  </a:t>
            </a: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рисунки</a:t>
            </a: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88582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«С Новым Годом!»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1. Федорова Оля - 5лет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2. Щербакова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6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Филипчук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Виолетта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5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Килина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Есения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6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Чаусова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Ангелина – 6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6. Игнатьев Иван – 6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7. Авдеев Жора – 6 лет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3"/>
          <a:stretch>
            <a:fillRect/>
          </a:stretch>
        </p:blipFill>
        <p:spPr bwMode="auto">
          <a:xfrm rot="5400000">
            <a:off x="1232899" y="-1232902"/>
            <a:ext cx="6858001" cy="932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4265"/>
          <a:stretch>
            <a:fillRect/>
          </a:stretch>
        </p:blipFill>
        <p:spPr bwMode="auto">
          <a:xfrm rot="5400000">
            <a:off x="1143002" y="-1143000"/>
            <a:ext cx="685799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2247" b="6348"/>
          <a:stretch>
            <a:fillRect/>
          </a:stretch>
        </p:blipFill>
        <p:spPr bwMode="auto">
          <a:xfrm rot="16200000">
            <a:off x="1129124" y="-1129124"/>
            <a:ext cx="6885752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3125"/>
          <a:stretch>
            <a:fillRect/>
          </a:stretch>
        </p:blipFill>
        <p:spPr bwMode="auto">
          <a:xfrm rot="16200000">
            <a:off x="1129635" y="-1156367"/>
            <a:ext cx="6858000" cy="917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3964"/>
          <a:stretch>
            <a:fillRect/>
          </a:stretch>
        </p:blipFill>
        <p:spPr bwMode="auto">
          <a:xfrm rot="16200000">
            <a:off x="1238255" y="-1238255"/>
            <a:ext cx="6857999" cy="933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68945" y="-1168944"/>
            <a:ext cx="6858000" cy="9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1" cy="688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«С Новым годом!»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Авдеев Жора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лет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88582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«Милые зверушки»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1. Лазарев Никита – 6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2. Федорова Оля – 5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Филипчук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Виолетта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5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4. Фоменко Валерия – 5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5. Фоменко Виктория – 5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6.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Чаусова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Ангелина – 6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7. Щербакова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6 лет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834" b="2356"/>
          <a:stretch>
            <a:fillRect/>
          </a:stretch>
        </p:blipFill>
        <p:spPr bwMode="auto">
          <a:xfrm rot="5400000">
            <a:off x="1219200" y="-1219200"/>
            <a:ext cx="6858001" cy="92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2317"/>
          <a:stretch>
            <a:fillRect/>
          </a:stretch>
        </p:blipFill>
        <p:spPr bwMode="auto">
          <a:xfrm rot="5400000">
            <a:off x="1233800" y="-1233799"/>
            <a:ext cx="6857999" cy="93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044" y="0"/>
            <a:ext cx="4864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«Милые зверушки»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Филипчук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Виолетта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692" r="1577"/>
          <a:stretch>
            <a:fillRect/>
          </a:stretch>
        </p:blipFill>
        <p:spPr bwMode="auto">
          <a:xfrm>
            <a:off x="-1" y="0"/>
            <a:ext cx="937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911" y="0"/>
            <a:ext cx="4768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«Милые зверушки»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Фоменко Виктория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034" b="2413"/>
          <a:stretch>
            <a:fillRect/>
          </a:stretch>
        </p:blipFill>
        <p:spPr bwMode="auto">
          <a:xfrm rot="5400000">
            <a:off x="1143000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357686" y="-1"/>
            <a:ext cx="4786314" cy="68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«Милые зверушки»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Щербакова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лет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152</TotalTime>
  <Words>259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Путешествие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Компьюниум</dc:creator>
  <dc:description>http://aida.ucoz.ru</dc:description>
  <cp:lastModifiedBy>Компьюниум</cp:lastModifiedBy>
  <cp:revision>23</cp:revision>
  <dcterms:created xsi:type="dcterms:W3CDTF">2014-09-12T11:40:55Z</dcterms:created>
  <dcterms:modified xsi:type="dcterms:W3CDTF">2014-09-12T15:12:16Z</dcterms:modified>
  <cp:category>шаблоны к Powerpoint</cp:category>
</cp:coreProperties>
</file>