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5" r:id="rId2"/>
    <p:sldId id="267" r:id="rId3"/>
    <p:sldId id="265" r:id="rId4"/>
    <p:sldId id="274" r:id="rId5"/>
    <p:sldId id="288" r:id="rId6"/>
    <p:sldId id="289" r:id="rId7"/>
    <p:sldId id="294" r:id="rId8"/>
    <p:sldId id="29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FF6AAD-2DC3-4FF6-AFBE-E35274CA537D}" type="datetimeFigureOut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76E7B8-8A6D-494F-BD3C-9E8579D37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EC61-7E2F-4BF9-AF43-372D7D2CED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2E47-01F4-4FD7-80D5-4BD5A7704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8769-F082-4039-97D8-E3A2BE6952FA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7393-3A9B-40AF-AB65-BCD77A99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4112-2828-4910-9993-C80DD5604FBF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DC8C-E21E-463C-8F5B-53FF8A90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0CB4-3851-438F-B4BB-78E098B8DEA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14FC-B920-4E91-BB2E-F0E2E40A6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504F-930D-4EE9-AB72-570AE6C2FC1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BA6E-B539-4CC2-A2DA-639C17D3B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55BC-33BA-48C1-94E0-23D86858E331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03A9-6745-49AD-8992-D24482EF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0AA9-640E-4462-9C4A-D1EAD2E3C60D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0219-2708-40DC-B766-E88E2932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A932-891A-4EFB-BAA1-5286D0F7603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400D-B1EC-4D28-8D16-F0477A96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E562-1DF8-4E12-830E-EB87B070E51E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F498-E4A0-4D6D-8198-FECD94997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F889-2E19-4A60-903A-5C29BE5398B8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C429-AA56-4C0C-9FBF-0DD828EC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97F1-F910-4486-84B4-3D05CE9AA59B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30E4-8D76-4E70-B08B-F5F4725B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CC20D-3462-4CE8-8370-554CEE9B7394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E9172-9863-4614-A605-7EB3B9CF9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EFEEE-4A25-46BD-87B8-BCABBF5E2FB2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14346" y="2071678"/>
            <a:ext cx="8858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Детские  рисунки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417983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1785926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Каргаполова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София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6 лет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«Русь мастеровая»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419178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2000240"/>
            <a:ext cx="3429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Жуковская  София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6 лет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«Русь мастеровая»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4099128" cy="5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2000240"/>
            <a:ext cx="3429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Даянова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Алия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6 лет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«Русь мастеровая»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 descr="D:\Лена\2 ЛЕНА\Детский сад\++  Пожарная безопасность\++  Фото детских рисунков\20130415_125910.jpg"/>
          <p:cNvPicPr>
            <a:picLocks noChangeAspect="1" noChangeArrowheads="1"/>
          </p:cNvPicPr>
          <p:nvPr/>
        </p:nvPicPr>
        <p:blipFill>
          <a:blip r:embed="rId2" cstate="print"/>
          <a:srcRect l="4718" r="6419" b="22684"/>
          <a:stretch>
            <a:fillRect/>
          </a:stretch>
        </p:blipFill>
        <p:spPr bwMode="auto">
          <a:xfrm>
            <a:off x="785786" y="1357298"/>
            <a:ext cx="7572392" cy="4941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714356"/>
            <a:ext cx="5685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«Пожарная безопасность глазами детей»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– Жуковская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офия  - 6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8" name="Picture 2" descr="D:\Лена\2 ЛЕНА\Детский сад\++  Пожарная безопасность\++  Фото детских рисунков\20130415_13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000924" cy="52506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714356"/>
            <a:ext cx="5685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«Пожарная безопасность глазами детей»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– Жуковская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офия  - 6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82" name="Picture 2" descr="D:\Лена\2 ЛЕНА\Детский сад\++  Пожарная безопасность\++  Фото детских рисунков\20130415_13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738952" cy="5054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714356"/>
            <a:ext cx="5685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«Пожарная безопасность глазами детей»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– Носович Ирина  - 6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E562-1DF8-4E12-830E-EB87B070E51E}" type="datetime1">
              <a:rPr lang="ru-RU" smtClean="0"/>
              <a:pPr>
                <a:defRPr/>
              </a:pPr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EF498-E4A0-4D6D-8198-FECD94997E1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1506" name="Picture 2" descr="D:\Лена\2 ЛЕНА\Детский сад\++  Пожарная безопасность\++  Фото детских рисунков\20130415_13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3" y="500042"/>
            <a:ext cx="4429156" cy="59055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37147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«Пожарная безопасность глазами детей»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Нагопитян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Настя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лет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157</TotalTime>
  <Words>132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Путешествие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Компьюниум</dc:creator>
  <dc:description>http://aida.ucoz.ru</dc:description>
  <cp:lastModifiedBy>Компьюниум</cp:lastModifiedBy>
  <cp:revision>26</cp:revision>
  <dcterms:created xsi:type="dcterms:W3CDTF">2014-09-12T11:40:55Z</dcterms:created>
  <dcterms:modified xsi:type="dcterms:W3CDTF">2014-09-12T15:40:42Z</dcterms:modified>
  <cp:category>шаблоны к Powerpoint</cp:category>
</cp:coreProperties>
</file>