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5" r:id="rId2"/>
    <p:sldId id="298" r:id="rId3"/>
    <p:sldId id="304" r:id="rId4"/>
    <p:sldId id="305" r:id="rId5"/>
    <p:sldId id="307" r:id="rId6"/>
    <p:sldId id="32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F6AAD-2DC3-4FF6-AFBE-E35274CA537D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76E7B8-8A6D-494F-BD3C-9E8579D3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C61-7E2F-4BF9-AF43-372D7D2CED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2E47-01F4-4FD7-80D5-4BD5A770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769-F082-4039-97D8-E3A2BE6952FA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7393-3A9B-40AF-AB65-BCD77A9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112-2828-4910-9993-C80DD5604FBF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DC8C-E21E-463C-8F5B-53FF8A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0CB4-3851-438F-B4BB-78E098B8DEA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FC-B920-4E91-BB2E-F0E2E40A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04F-930D-4EE9-AB72-570AE6C2FC1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A6E-B539-4CC2-A2DA-639C17D3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55BC-33BA-48C1-94E0-23D86858E33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03A9-6745-49AD-8992-D24482EF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AA9-640E-4462-9C4A-D1EAD2E3C6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0219-2708-40DC-B766-E88E293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A932-891A-4EFB-BAA1-5286D0F7603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00D-B1EC-4D28-8D16-F0477A96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E562-1DF8-4E12-830E-EB87B070E51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F498-E4A0-4D6D-8198-FECD9499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889-2E19-4A60-903A-5C29BE5398B8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C429-AA56-4C0C-9FBF-0DD828EC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97F1-F910-4486-84B4-3D05CE9AA59B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0E4-8D76-4E70-B08B-F5F472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C20D-3462-4CE8-8370-554CEE9B7394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9172-9863-4614-A605-7EB3B9CF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EFEEE-4A25-46BD-87B8-BCABBF5E2FB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14346" y="2071678"/>
            <a:ext cx="8858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Детские  работы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26.JPG"/>
          <p:cNvPicPr/>
          <p:nvPr/>
        </p:nvPicPr>
        <p:blipFill>
          <a:blip r:embed="rId2" cstate="print"/>
          <a:srcRect l="2558" t="2200" r="2314" b="5869"/>
          <a:stretch>
            <a:fillRect/>
          </a:stretch>
        </p:blipFill>
        <p:spPr bwMode="auto">
          <a:xfrm>
            <a:off x="1071538" y="1928802"/>
            <a:ext cx="7272358" cy="43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857232"/>
            <a:ext cx="365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Гладких Юлия – 6 лет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29.JPG"/>
          <p:cNvPicPr/>
          <p:nvPr/>
        </p:nvPicPr>
        <p:blipFill>
          <a:blip r:embed="rId2" cstate="print"/>
          <a:srcRect l="9435" t="2730" r="6537" b="16236"/>
          <a:stretch>
            <a:fillRect/>
          </a:stretch>
        </p:blipFill>
        <p:spPr bwMode="auto">
          <a:xfrm>
            <a:off x="1428728" y="1928802"/>
            <a:ext cx="671514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857232"/>
            <a:ext cx="365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</a:t>
            </a:r>
            <a:r>
              <a:rPr lang="ru-RU" dirty="0" err="1" smtClean="0"/>
              <a:t>Даянова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– 6 лет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30.JPG"/>
          <p:cNvPicPr/>
          <p:nvPr/>
        </p:nvPicPr>
        <p:blipFill>
          <a:blip r:embed="rId2" cstate="print"/>
          <a:srcRect l="6699" t="2171" r="6896" b="10854"/>
          <a:stretch>
            <a:fillRect/>
          </a:stretch>
        </p:blipFill>
        <p:spPr bwMode="auto">
          <a:xfrm>
            <a:off x="1142976" y="1857364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857232"/>
            <a:ext cx="383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Жуковская София – 6 лет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32.JPG"/>
          <p:cNvPicPr/>
          <p:nvPr/>
        </p:nvPicPr>
        <p:blipFill>
          <a:blip r:embed="rId2" cstate="print"/>
          <a:srcRect t="1435" r="7865" b="9250"/>
          <a:stretch>
            <a:fillRect/>
          </a:stretch>
        </p:blipFill>
        <p:spPr bwMode="auto">
          <a:xfrm>
            <a:off x="1285852" y="1928802"/>
            <a:ext cx="664373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857232"/>
            <a:ext cx="411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</a:t>
            </a:r>
            <a:r>
              <a:rPr lang="ru-RU" dirty="0" err="1" smtClean="0"/>
              <a:t>Каргаполова</a:t>
            </a:r>
            <a:r>
              <a:rPr lang="ru-RU" dirty="0" smtClean="0"/>
              <a:t>  София – 6 лет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19.JPG"/>
          <p:cNvPicPr/>
          <p:nvPr/>
        </p:nvPicPr>
        <p:blipFill>
          <a:blip r:embed="rId2" cstate="print"/>
          <a:srcRect l="7549" t="3770" r="2931" b="8525"/>
          <a:stretch>
            <a:fillRect/>
          </a:stretch>
        </p:blipFill>
        <p:spPr bwMode="auto">
          <a:xfrm>
            <a:off x="4357686" y="3143248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2214554"/>
            <a:ext cx="38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Чистяков Андрей – 6 </a:t>
            </a:r>
            <a:r>
              <a:rPr lang="ru-RU" dirty="0" smtClean="0"/>
              <a:t>лет  </a:t>
            </a:r>
            <a:endParaRPr lang="ru-RU" dirty="0"/>
          </a:p>
        </p:txBody>
      </p:sp>
      <p:pic>
        <p:nvPicPr>
          <p:cNvPr id="7" name="Рисунок 6" descr="D:\Лена\1 ЛЕНА\Фото\Фото детских работ и газет\DSC08021.JPG"/>
          <p:cNvPicPr/>
          <p:nvPr/>
        </p:nvPicPr>
        <p:blipFill>
          <a:blip r:embed="rId3" cstate="print"/>
          <a:srcRect l="2368" t="3338" r="7428" b="20319"/>
          <a:stretch>
            <a:fillRect/>
          </a:stretch>
        </p:blipFill>
        <p:spPr bwMode="auto">
          <a:xfrm>
            <a:off x="571472" y="714356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5000636"/>
            <a:ext cx="365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«Мы на Севере живем»</a:t>
            </a:r>
          </a:p>
          <a:p>
            <a:pPr algn="ctr"/>
            <a:r>
              <a:rPr lang="ru-RU" dirty="0" smtClean="0"/>
              <a:t>Автор – </a:t>
            </a:r>
            <a:r>
              <a:rPr lang="ru-RU" dirty="0" err="1" smtClean="0"/>
              <a:t>Фаваризов</a:t>
            </a:r>
            <a:r>
              <a:rPr lang="ru-RU" dirty="0" smtClean="0"/>
              <a:t> Миша– 6 лет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158</TotalTime>
  <Words>117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Путешествие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dc:description>http://aida.ucoz.ru</dc:description>
  <cp:lastModifiedBy>Компьюниум</cp:lastModifiedBy>
  <cp:revision>26</cp:revision>
  <dcterms:created xsi:type="dcterms:W3CDTF">2014-09-12T11:40:55Z</dcterms:created>
  <dcterms:modified xsi:type="dcterms:W3CDTF">2014-09-12T16:00:03Z</dcterms:modified>
  <cp:category>шаблоны к Powerpoint</cp:category>
</cp:coreProperties>
</file>