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46268-C0FC-43C5-ACED-883ACDE1FF63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41033-E4E3-4549-ABC2-50BD93D55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7FBD-5B7A-4BEC-8D04-8F561515A60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6BDE-5543-455E-A154-B838C1B94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entury Gothic" pitchFamily="34" charset="0"/>
              </a:rPr>
              <a:t>Правильное питание</a:t>
            </a:r>
            <a:endParaRPr lang="ru-RU" sz="6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122" name="Picture 2" descr="http://40307-s-004.edusite.ru/images/clip_image0026354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90674"/>
            <a:ext cx="5715000" cy="52673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Режим питания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501122" cy="50720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2060"/>
                </a:solidFill>
                <a:latin typeface="Century Gothic" pitchFamily="34" charset="0"/>
              </a:rPr>
              <a:t>Регулярность</a:t>
            </a:r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  - привычка есть в определённое время.</a:t>
            </a:r>
          </a:p>
          <a:p>
            <a:endParaRPr lang="ru-RU" sz="28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- Дробность 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– четырёхразовое        питание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( завтрак,   обед, полдник, ужин).  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   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-Умеренность 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– не переедать.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Полезные продукт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Вредные продукты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Содержимое 4" descr="http://holytrinityhermitage.files.wordpress.com/2011/08/8992packham_pea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114300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dameblog.ru/wp-content/uploads/2011/11/lechenie-nasmork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cae.org/Images/app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156870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cocluster.ru/upload/main/e80/1294325962_3p1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0.liveinternet.ru/images/attach/c/7/97/976/97976196_large_2524921n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214686"/>
            <a:ext cx="21054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ebramart.ru/upload/iblock/331/331181ce7842ea88385a094f3b1572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643446"/>
            <a:ext cx="1795464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ww.megaitalia.ru/imageModul/product/305005.jpg"/>
          <p:cNvPicPr>
            <a:picLocks noGrp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143512"/>
            <a:ext cx="15544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veq.ru/file.ashx?action=editor-image&amp;id=233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164305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galatakirtasiye.com/uploads/products/8b9c6_9536_fanta-orange-0,5ltr-pet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714488"/>
            <a:ext cx="15716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hoto.fabrikaglamura.ru/thumbs/ul/7/3/1010/807862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35756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5703/ira-ospa.1/0_56bf7_7c23c1b4_XL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3643314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s5520.userapi.com/u101186206/-14/x_d9ae589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51435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uniconf.ru/image/site_pics/3141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15206" y="514351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  <a:latin typeface="Century Gothic" pitchFamily="34" charset="0"/>
              </a:rPr>
              <a:t>Витамины</a:t>
            </a:r>
            <a:endParaRPr lang="ru-RU" sz="6600" b="1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Это необходимые для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 здоровья вещества.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Основные источники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        витаминов-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9900"/>
                </a:solidFill>
                <a:latin typeface="Century Gothic" pitchFamily="34" charset="0"/>
              </a:rPr>
              <a:t>     ягоды, овощи, фрукты.</a:t>
            </a:r>
            <a:endParaRPr lang="ru-RU" sz="4400" b="1" dirty="0">
              <a:solidFill>
                <a:srgbClr val="0099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Витамин А</a:t>
            </a:r>
            <a:endParaRPr lang="ru-RU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Это витамин роста. Он помогает нашим глазам сохранять зрение.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506" name="Picture 2" descr="http://i049.radikal.ru/1108/ad/dd5c545b4d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1685250" cy="2071702"/>
          </a:xfrm>
          <a:prstGeom prst="rect">
            <a:avLst/>
          </a:prstGeom>
          <a:noFill/>
        </p:spPr>
      </p:pic>
      <p:pic>
        <p:nvPicPr>
          <p:cNvPr id="5" name="Рисунок 4" descr="http://ecocluster.ru/upload/main/e80/1294325962_3p1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714884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ygo.ru/img/o/3745ac7eb2c430d9645d47726be618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0"/>
            <a:ext cx="2714644" cy="1857388"/>
          </a:xfrm>
          <a:prstGeom prst="rect">
            <a:avLst/>
          </a:prstGeom>
          <a:noFill/>
        </p:spPr>
      </p:pic>
      <p:pic>
        <p:nvPicPr>
          <p:cNvPr id="21510" name="Picture 6" descr="http://forum.gipsyteam.ru/uploads/post-23941-13646776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786322"/>
            <a:ext cx="1928826" cy="1928826"/>
          </a:xfrm>
          <a:prstGeom prst="rect">
            <a:avLst/>
          </a:prstGeom>
          <a:noFill/>
        </p:spPr>
      </p:pic>
      <p:pic>
        <p:nvPicPr>
          <p:cNvPr id="21512" name="Picture 8" descr="http://cs307513.userapi.com/v307513935/5dd5/MQwZ-lCUWZ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429000"/>
            <a:ext cx="243628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Витамин С</a:t>
            </a:r>
            <a:endParaRPr lang="ru-RU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Он необходим для кожи, крови; помогает организму справиться с болезнью, способствует заживлению ран.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http://img-fotki.yandex.ru/get/6412/142779300.120/0_e0bb3_32efbae2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095504" cy="157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x.skelbimai.lt/Uploads/Photos/0/226/57942/57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857760"/>
            <a:ext cx="1743076" cy="13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4/79/622/79622135_telegate_kapus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86124"/>
            <a:ext cx="1505204" cy="13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ussmetomatoes.com.au/assets/files/images/large/MORAITIS%20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857760"/>
            <a:ext cx="1452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cwer.ws/media/files/u771081/screen23/FRU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071810"/>
            <a:ext cx="2357454" cy="1768091"/>
          </a:xfrm>
          <a:prstGeom prst="rect">
            <a:avLst/>
          </a:prstGeom>
          <a:noFill/>
        </p:spPr>
      </p:pic>
      <p:pic>
        <p:nvPicPr>
          <p:cNvPr id="25604" name="Picture 4" descr="http://img0.liveinternet.ru/images/attach/c/6/91/64/91064900_smorodika_kra_i_chy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929198"/>
            <a:ext cx="2500330" cy="166818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Витамин </a:t>
            </a:r>
            <a:r>
              <a:rPr lang="en-US" b="1" dirty="0" smtClean="0">
                <a:solidFill>
                  <a:srgbClr val="7030A0"/>
                </a:solidFill>
                <a:latin typeface="Century Gothic" pitchFamily="34" charset="0"/>
              </a:rPr>
              <a:t>D</a:t>
            </a:r>
            <a:endParaRPr lang="ru-RU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Он сохраняет нам зубы, укрепляет кости.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Загорая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на солнце, мы также получаем витамин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  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26626" name="Picture 2" descr="http://s54.radikal.ru/i143/1010/b7/ac3fae27c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2143140" cy="2143140"/>
          </a:xfrm>
          <a:prstGeom prst="rect">
            <a:avLst/>
          </a:prstGeom>
          <a:noFill/>
        </p:spPr>
      </p:pic>
      <p:pic>
        <p:nvPicPr>
          <p:cNvPr id="5" name="Picture 6" descr="http://forum.gipsyteam.ru/uploads/post-23941-1364677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857760"/>
            <a:ext cx="1643074" cy="1643050"/>
          </a:xfrm>
          <a:prstGeom prst="rect">
            <a:avLst/>
          </a:prstGeom>
          <a:noFill/>
        </p:spPr>
      </p:pic>
      <p:pic>
        <p:nvPicPr>
          <p:cNvPr id="6" name="Picture 4" descr="http://www.ygo.ru/img/o/3745ac7eb2c430d9645d47726be618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214950"/>
            <a:ext cx="2143140" cy="1357322"/>
          </a:xfrm>
          <a:prstGeom prst="rect">
            <a:avLst/>
          </a:prstGeom>
          <a:noFill/>
        </p:spPr>
      </p:pic>
      <p:pic>
        <p:nvPicPr>
          <p:cNvPr id="7" name="Рисунок 6" descr="http://img0.liveinternet.ru/images/attach/c/7/97/976/97976196_large_2524921np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72074"/>
            <a:ext cx="21054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 descr="http://www.megaitalia.ru/imageModul/product/305005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21468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049.radikal.ru/1108/ad/dd5c545b4d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00372"/>
            <a:ext cx="168525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Century Gothic" pitchFamily="34" charset="0"/>
              </a:rPr>
              <a:t>Золотые правила питания</a:t>
            </a:r>
            <a:endParaRPr lang="ru-RU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Перед едой мой руки.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Не переедай.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Ешь свежую пищу.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Питайся по режиму.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Тщательно пережёвывай пищу.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Ешь больше овощей и фруктов.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Культурно веди себя за столом.</a:t>
            </a:r>
          </a:p>
          <a:p>
            <a:endParaRPr lang="ru-RU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  <a:latin typeface="Century Gothic" pitchFamily="34" charset="0"/>
              </a:rPr>
              <a:t>Приятного аппетита!!!</a:t>
            </a:r>
            <a:endParaRPr lang="ru-RU" sz="5400" b="1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79934327_Children_Day_vector_wallpaper_0168042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1" y="1357298"/>
            <a:ext cx="7429552" cy="5143536"/>
          </a:xfrm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154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Правильное питание</vt:lpstr>
      <vt:lpstr>Режим питания</vt:lpstr>
      <vt:lpstr>Полезные продукт            Вредные продукты</vt:lpstr>
      <vt:lpstr>Витамины</vt:lpstr>
      <vt:lpstr>Витамин А</vt:lpstr>
      <vt:lpstr>Витамин С</vt:lpstr>
      <vt:lpstr>Витамин D</vt:lpstr>
      <vt:lpstr>Золотые правила питания</vt:lpstr>
      <vt:lpstr>Приятного аппетита!!!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НетБук</dc:creator>
  <cp:lastModifiedBy>Sasha</cp:lastModifiedBy>
  <cp:revision>24</cp:revision>
  <dcterms:created xsi:type="dcterms:W3CDTF">2013-09-22T14:57:49Z</dcterms:created>
  <dcterms:modified xsi:type="dcterms:W3CDTF">2013-09-26T11:06:04Z</dcterms:modified>
</cp:coreProperties>
</file>