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8" r:id="rId5"/>
    <p:sldId id="269" r:id="rId6"/>
    <p:sldId id="270" r:id="rId7"/>
    <p:sldId id="258" r:id="rId8"/>
    <p:sldId id="271" r:id="rId9"/>
    <p:sldId id="259" r:id="rId10"/>
    <p:sldId id="273" r:id="rId11"/>
    <p:sldId id="274" r:id="rId12"/>
    <p:sldId id="260" r:id="rId13"/>
    <p:sldId id="263" r:id="rId14"/>
    <p:sldId id="264" r:id="rId15"/>
    <p:sldId id="265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2" autoAdjust="0"/>
    <p:restoredTop sz="97570" autoAdjust="0"/>
  </p:normalViewPr>
  <p:slideViewPr>
    <p:cSldViewPr>
      <p:cViewPr>
        <p:scale>
          <a:sx n="70" d="100"/>
          <a:sy n="70" d="100"/>
        </p:scale>
        <p:origin x="-798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8B84-E608-45C8-B60F-F638EA60C94E}" type="datetimeFigureOut">
              <a:rPr lang="ru-RU" smtClean="0"/>
              <a:pPr/>
              <a:t>31.05.2012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F33E-C6C1-4C0B-A948-56D1FFB087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8B84-E608-45C8-B60F-F638EA60C94E}" type="datetimeFigureOut">
              <a:rPr lang="ru-RU" smtClean="0"/>
              <a:pPr/>
              <a:t>31.05.2012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F33E-C6C1-4C0B-A948-56D1FFB087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8B84-E608-45C8-B60F-F638EA60C94E}" type="datetimeFigureOut">
              <a:rPr lang="ru-RU" smtClean="0"/>
              <a:pPr/>
              <a:t>31.05.2012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F33E-C6C1-4C0B-A948-56D1FFB087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8B84-E608-45C8-B60F-F638EA60C94E}" type="datetimeFigureOut">
              <a:rPr lang="ru-RU" smtClean="0"/>
              <a:pPr/>
              <a:t>31.05.2012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F33E-C6C1-4C0B-A948-56D1FFB087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8B84-E608-45C8-B60F-F638EA60C94E}" type="datetimeFigureOut">
              <a:rPr lang="ru-RU" smtClean="0"/>
              <a:pPr/>
              <a:t>31.05.2012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F33E-C6C1-4C0B-A948-56D1FFB087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8B84-E608-45C8-B60F-F638EA60C94E}" type="datetimeFigureOut">
              <a:rPr lang="ru-RU" smtClean="0"/>
              <a:pPr/>
              <a:t>31.05.2012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F33E-C6C1-4C0B-A948-56D1FFB087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8B84-E608-45C8-B60F-F638EA60C94E}" type="datetimeFigureOut">
              <a:rPr lang="ru-RU" smtClean="0"/>
              <a:pPr/>
              <a:t>31.05.2012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F33E-C6C1-4C0B-A948-56D1FFB087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8B84-E608-45C8-B60F-F638EA60C94E}" type="datetimeFigureOut">
              <a:rPr lang="ru-RU" smtClean="0"/>
              <a:pPr/>
              <a:t>31.05.2012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F33E-C6C1-4C0B-A948-56D1FFB087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8B84-E608-45C8-B60F-F638EA60C94E}" type="datetimeFigureOut">
              <a:rPr lang="ru-RU" smtClean="0"/>
              <a:pPr/>
              <a:t>31.05.2012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F33E-C6C1-4C0B-A948-56D1FFB087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8B84-E608-45C8-B60F-F638EA60C94E}" type="datetimeFigureOut">
              <a:rPr lang="ru-RU" smtClean="0"/>
              <a:pPr/>
              <a:t>31.05.2012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F33E-C6C1-4C0B-A948-56D1FFB087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8B84-E608-45C8-B60F-F638EA60C94E}" type="datetimeFigureOut">
              <a:rPr lang="ru-RU" smtClean="0"/>
              <a:pPr/>
              <a:t>31.05.2012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F33E-C6C1-4C0B-A948-56D1FFB087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48B84-E608-45C8-B60F-F638EA60C94E}" type="datetimeFigureOut">
              <a:rPr lang="ru-RU" smtClean="0"/>
              <a:pPr/>
              <a:t>31.05.2012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EF33E-C6C1-4C0B-A948-56D1FFB087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9"/>
            <a:ext cx="7772400" cy="85725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комбинированного вида  №15 «Дюймовочка»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071678"/>
            <a:ext cx="6500826" cy="1752600"/>
          </a:xfrm>
        </p:spPr>
        <p:txBody>
          <a:bodyPr>
            <a:normAutofit fontScale="925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«Закаливание – фактор укрепления и сохранения здоровья детей</a:t>
            </a:r>
            <a:r>
              <a:rPr lang="ru-RU" b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/консультация для родителей/</a:t>
            </a:r>
            <a:endParaRPr lang="ru-RU" sz="2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14282" y="4857760"/>
            <a:ext cx="38576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Арепьева Лариса Владимировна инструктор по физической культуре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16" y="628652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Старый Оскол, 2012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://teremok149.caduk.ru/images/doktor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714488"/>
            <a:ext cx="3006439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aaam.ru/upload/blogs/1683e05e900f5d60f8180aa6986c3506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52"/>
            <a:ext cx="4643470" cy="3482603"/>
          </a:xfrm>
          <a:prstGeom prst="rect">
            <a:avLst/>
          </a:prstGeom>
          <a:noFill/>
        </p:spPr>
      </p:pic>
      <p:pic>
        <p:nvPicPr>
          <p:cNvPr id="3" name="Picture 2" descr="Закаливание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786190"/>
            <a:ext cx="2821799" cy="2857520"/>
          </a:xfrm>
          <a:prstGeom prst="rect">
            <a:avLst/>
          </a:prstGeom>
          <a:noFill/>
        </p:spPr>
      </p:pic>
      <p:pic>
        <p:nvPicPr>
          <p:cNvPr id="4" name="Рисунок 3" descr="После 2-4 недель систематических обтираний перейти к обливанию водо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071546"/>
            <a:ext cx="300039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apteke.net/wp-content/uploads/2011/01/m_14_41b.jpg"/>
          <p:cNvPicPr>
            <a:picLocks noChangeAspect="1" noChangeArrowheads="1"/>
          </p:cNvPicPr>
          <p:nvPr/>
        </p:nvPicPr>
        <p:blipFill>
          <a:blip r:embed="rId2" cstate="print"/>
          <a:srcRect l="9868" t="3472"/>
          <a:stretch>
            <a:fillRect/>
          </a:stretch>
        </p:blipFill>
        <p:spPr bwMode="auto">
          <a:xfrm>
            <a:off x="3857620" y="2857496"/>
            <a:ext cx="5031936" cy="3829049"/>
          </a:xfrm>
          <a:prstGeom prst="rect">
            <a:avLst/>
          </a:prstGeom>
          <a:noFill/>
        </p:spPr>
      </p:pic>
      <p:pic>
        <p:nvPicPr>
          <p:cNvPr id="2" name="Picture 2" descr="http://www.pervenez.ru/images/zakal_water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285728"/>
            <a:ext cx="3929090" cy="3361555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t2.gstatic.com/images?q=tbn:ANd9GcTQXtRZ1xKzuYePujg9ECXmCJHM323osFlskCihEj7BJ5wVaZ951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857496"/>
            <a:ext cx="4714908" cy="35316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85852" y="214290"/>
            <a:ext cx="6930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ЗАКАЛИВАНИЕ ВОЗДУХОМ</a:t>
            </a:r>
            <a:endParaRPr lang="ru-RU" sz="40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t0.gstatic.com/images?q=tbn:ANd9GcSDPMCPOUa8QYHwHU-mh9fDVlUIYFuwUyGdiQUAc_7FtpvVs77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14422"/>
            <a:ext cx="3357586" cy="263011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zakalivanie.ru/upload/iblock/849/bany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714356"/>
            <a:ext cx="1905000" cy="1905000"/>
          </a:xfrm>
          <a:prstGeom prst="rect">
            <a:avLst/>
          </a:prstGeom>
          <a:noFill/>
        </p:spPr>
      </p:pic>
      <p:pic>
        <p:nvPicPr>
          <p:cNvPr id="6" name="Picture 4" descr="http://sir35.ru/Karla/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357718" cy="3194678"/>
          </a:xfrm>
          <a:prstGeom prst="rect">
            <a:avLst/>
          </a:prstGeom>
          <a:noFill/>
        </p:spPr>
      </p:pic>
      <p:pic>
        <p:nvPicPr>
          <p:cNvPr id="7" name="Picture 4" descr="http://www.ozedu.ru/files/u1046/P10500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290"/>
            <a:ext cx="4548220" cy="3411164"/>
          </a:xfrm>
          <a:prstGeom prst="rect">
            <a:avLst/>
          </a:prstGeom>
          <a:noFill/>
        </p:spPr>
      </p:pic>
      <p:pic>
        <p:nvPicPr>
          <p:cNvPr id="9" name="Picture 2" descr="http://t0.gstatic.com/images?q=tbn:ANd9GcTxEPBFyK_xVDZjvRPkpDoJDAg3wjdG9vZ5fNHbniwCpRKKR9iVj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143380"/>
            <a:ext cx="3143272" cy="2357456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57290" y="214290"/>
            <a:ext cx="6646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ЗАКАЛИВАНИЕ СОЛНЦЕМ</a:t>
            </a:r>
            <a:endParaRPr lang="ru-RU" sz="40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http://t3.gstatic.com/images?q=tbn:ANd9GcQaFwQmwywv9KgU_ClF4-me0AMaBnhL8ZPEMNRUCZGuhkxdTXcM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4294567" cy="2786082"/>
          </a:xfrm>
          <a:prstGeom prst="rect">
            <a:avLst/>
          </a:prstGeom>
          <a:noFill/>
        </p:spPr>
      </p:pic>
      <p:pic>
        <p:nvPicPr>
          <p:cNvPr id="10" name="Picture 4" descr="http://www.maaam.ru/upload/blogs/8df2265373fa03597ab4566594ccc985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214686"/>
            <a:ext cx="4452969" cy="3339727"/>
          </a:xfrm>
          <a:prstGeom prst="rect">
            <a:avLst/>
          </a:prstGeom>
          <a:noFill/>
        </p:spPr>
      </p:pic>
      <p:pic>
        <p:nvPicPr>
          <p:cNvPr id="11" name="Picture 4" descr="солнышк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142984"/>
            <a:ext cx="1476375" cy="147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t3.gstatic.com/images?q=tbn:ANd9GcROjS5eY9mE4RguniKY64FBD6tXAA-pQ530yGRvWW3D_7ibNM_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85794"/>
            <a:ext cx="7031433" cy="51528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928794" y="714356"/>
            <a:ext cx="5214974" cy="4500594"/>
          </a:xfrm>
          <a:prstGeom prst="horizontalScroll">
            <a:avLst>
              <a:gd name="adj" fmla="val 1795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4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44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2.gstatic.com/images?q=tbn:ANd9GcQaCqr2pEu6NIWlT7olwArawErrwfB--_LiPLCPaKEHSLT70iB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857628"/>
            <a:ext cx="4120354" cy="27419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1436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ЗАКАЛИВАНИЕ </a:t>
            </a: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система специальной тренировки терморегуляторных процессов организма, включающая в себя процедуры, действие которых направлено на повышение устойчивости организма к переохлаждению или перегреванию.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8992" y="500042"/>
            <a:ext cx="47863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эффекты закаливающих процедур: 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укрепление нервной системы,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развитие мышц и костей,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улучшение работы внутренних органов,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активизация обмена веществ,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невосприимчивость к действию болезнетворных факторов. </a:t>
            </a:r>
          </a:p>
        </p:txBody>
      </p:sp>
      <p:pic>
        <p:nvPicPr>
          <p:cNvPr id="5" name="Picture 10" descr="http://mama.tomsk.ru/images/health/zak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3061628" cy="28575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amcompany.ru/upload/medialibrary/74b/xtnythpgwmp%20zqw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8"/>
            <a:ext cx="7851799" cy="63119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500562" y="2936841"/>
            <a:ext cx="44291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28572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214414" y="1785926"/>
            <a:ext cx="721523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463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Закаливание водой</a:t>
            </a:r>
          </a:p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463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84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Умывание и другие гигиенические процедуры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84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Влажное обтирание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84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Обливание ног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84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Душ, общее обливание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84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Купание в водоеме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84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Полоскание горла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7356" y="428604"/>
            <a:ext cx="5512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ФОРМЫ ЗАКАЛИВАНИЯ</a:t>
            </a:r>
            <a:endParaRPr lang="ru-RU" sz="36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моющийся сл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714752"/>
            <a:ext cx="2476504" cy="247650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-17621"/>
            <a:ext cx="47641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88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3" name="Picture 1" descr="солныш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571480"/>
            <a:ext cx="2071702" cy="20717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642918"/>
            <a:ext cx="3792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Закаливание солнцем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-17621"/>
            <a:ext cx="47641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88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928662" y="1285860"/>
            <a:ext cx="392905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542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Световоздушные ванны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542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Солнечные ванны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542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Отдых в тени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5429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3071810"/>
            <a:ext cx="4572000" cy="28392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Закаливание воздухом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Прогулка в любую погоду в соответствующей одежде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Сон на воздухе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Специальные воздушные ванны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Хождение босиком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Суховоздушная баня (сауна)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копаты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929066"/>
            <a:ext cx="1585914" cy="20193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917912"/>
            <a:ext cx="842968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Проводить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закаливающие процедуры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систематически (ежедневно).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Увеличивать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время воздействия закаливающего фактора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постепенно.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Учитывать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настроение ребенка и проводить процедуры в форме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Никогда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выполнять процедуры, если малыш замерз, то есть не допускать переохлаждения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ребенка.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Избегать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сильных раздражителей: продолжительного воздействия холодной воды или очень низких температур воздуха, а также перегревания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солнце.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подбирать одежду и обувь: они должна соответствовать температуре окружающего воздуха и быть из натуральных тканей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материалов.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В случае болезни в  не тяжелой форме прекращать закаливание не нужно. Надо уменьшить силу воздействия (увеличить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воды и уменьшить время обливания), но проводить эти процедуры обязательно.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сли вы все же серьезно заболели, временно можно отменить процедуры, но перерыв должен быть не более 5-7 дней. Если перерыв между закаливанием продлился более двух недель, нужно все начинать сначала.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14290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сновные принципы закаливания</a:t>
            </a:r>
            <a:r>
              <a:rPr lang="ru-RU" sz="2400" b="1" dirty="0" smtClean="0">
                <a:solidFill>
                  <a:srgbClr val="FF0000"/>
                </a:solidFill>
              </a:rPr>
              <a:t> 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закаливание вод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8370372" cy="610393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85918" y="357166"/>
            <a:ext cx="58784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ЗАКАЛИВАНИЕ ВОДОЙ</a:t>
            </a:r>
            <a:endParaRPr lang="ru-RU" sz="40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http://2.bp.blogspot.com/-Nb0wQZvpeQ4/TtDUJrOzGxI/AAAAAAAACZs/PA77tYSNpSk/s1600/IMGP2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1546"/>
            <a:ext cx="4405310" cy="3303983"/>
          </a:xfrm>
          <a:prstGeom prst="rect">
            <a:avLst/>
          </a:prstGeom>
          <a:noFill/>
        </p:spPr>
      </p:pic>
      <p:pic>
        <p:nvPicPr>
          <p:cNvPr id="13" name="Picture 8" descr="http://festival.1september.ru/articles/513588/img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308103" cy="3157571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154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бюджетное дошкольное образовательное учреждение детский сад комбинированного вида  №15 «Дюймовочка»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комбинированного вида  №15 «Дюймовочка»</dc:title>
  <dc:creator>Катя</dc:creator>
  <cp:lastModifiedBy>Катя</cp:lastModifiedBy>
  <cp:revision>42</cp:revision>
  <dcterms:created xsi:type="dcterms:W3CDTF">2012-05-30T18:55:49Z</dcterms:created>
  <dcterms:modified xsi:type="dcterms:W3CDTF">2012-05-31T21:29:22Z</dcterms:modified>
</cp:coreProperties>
</file>